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6" r:id="rId4"/>
  </p:sldMasterIdLst>
  <p:notesMasterIdLst>
    <p:notesMasterId r:id="rId16"/>
  </p:notesMasterIdLst>
  <p:handoutMasterIdLst>
    <p:handoutMasterId r:id="rId17"/>
  </p:handoutMasterIdLst>
  <p:sldIdLst>
    <p:sldId id="294" r:id="rId5"/>
    <p:sldId id="295" r:id="rId6"/>
    <p:sldId id="296" r:id="rId7"/>
    <p:sldId id="297" r:id="rId8"/>
    <p:sldId id="298" r:id="rId9"/>
    <p:sldId id="299" r:id="rId10"/>
    <p:sldId id="300" r:id="rId11"/>
    <p:sldId id="301" r:id="rId12"/>
    <p:sldId id="302" r:id="rId13"/>
    <p:sldId id="303" r:id="rId14"/>
    <p:sldId id="305" r:id="rId15"/>
  </p:sldIdLst>
  <p:sldSz cx="12192000" cy="6858000"/>
  <p:notesSz cx="6858000" cy="9144000"/>
  <p:defaultTextStyle>
    <a:defPPr rtl="0"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36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or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E6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947" autoAdjust="0"/>
    <p:restoredTop sz="94660"/>
  </p:normalViewPr>
  <p:slideViewPr>
    <p:cSldViewPr snapToGrid="0">
      <p:cViewPr varScale="1">
        <p:scale>
          <a:sx n="79" d="100"/>
          <a:sy n="79" d="100"/>
        </p:scale>
        <p:origin x="268" y="60"/>
      </p:cViewPr>
      <p:guideLst>
        <p:guide orient="horz" pos="33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9" d="100"/>
          <a:sy n="89" d="100"/>
        </p:scale>
        <p:origin x="3780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a Amorim" userId="65edb6cd22ab2b3e" providerId="LiveId" clId="{960BB3E5-E564-475C-BAF9-A84CE55A5335}"/>
    <pc:docChg chg="undo custSel addSld delSld modSld">
      <pc:chgData name="Ana Amorim" userId="65edb6cd22ab2b3e" providerId="LiveId" clId="{960BB3E5-E564-475C-BAF9-A84CE55A5335}" dt="2025-08-01T17:30:32.849" v="973" actId="47"/>
      <pc:docMkLst>
        <pc:docMk/>
      </pc:docMkLst>
      <pc:sldChg chg="del">
        <pc:chgData name="Ana Amorim" userId="65edb6cd22ab2b3e" providerId="LiveId" clId="{960BB3E5-E564-475C-BAF9-A84CE55A5335}" dt="2025-07-30T19:05:54.364" v="2" actId="47"/>
        <pc:sldMkLst>
          <pc:docMk/>
          <pc:sldMk cId="707789176" sldId="258"/>
        </pc:sldMkLst>
      </pc:sldChg>
      <pc:sldChg chg="del">
        <pc:chgData name="Ana Amorim" userId="65edb6cd22ab2b3e" providerId="LiveId" clId="{960BB3E5-E564-475C-BAF9-A84CE55A5335}" dt="2025-07-30T19:05:57.862" v="10" actId="47"/>
        <pc:sldMkLst>
          <pc:docMk/>
          <pc:sldMk cId="566997565" sldId="260"/>
        </pc:sldMkLst>
      </pc:sldChg>
      <pc:sldChg chg="del">
        <pc:chgData name="Ana Amorim" userId="65edb6cd22ab2b3e" providerId="LiveId" clId="{960BB3E5-E564-475C-BAF9-A84CE55A5335}" dt="2025-07-30T19:05:53.805" v="1" actId="47"/>
        <pc:sldMkLst>
          <pc:docMk/>
          <pc:sldMk cId="1346372204" sldId="264"/>
        </pc:sldMkLst>
      </pc:sldChg>
      <pc:sldChg chg="del">
        <pc:chgData name="Ana Amorim" userId="65edb6cd22ab2b3e" providerId="LiveId" clId="{960BB3E5-E564-475C-BAF9-A84CE55A5335}" dt="2025-07-30T19:05:56.141" v="7" actId="47"/>
        <pc:sldMkLst>
          <pc:docMk/>
          <pc:sldMk cId="1472106130" sldId="270"/>
        </pc:sldMkLst>
      </pc:sldChg>
      <pc:sldChg chg="del">
        <pc:chgData name="Ana Amorim" userId="65edb6cd22ab2b3e" providerId="LiveId" clId="{960BB3E5-E564-475C-BAF9-A84CE55A5335}" dt="2025-07-30T19:05:57.131" v="8" actId="47"/>
        <pc:sldMkLst>
          <pc:docMk/>
          <pc:sldMk cId="460935096" sldId="271"/>
        </pc:sldMkLst>
      </pc:sldChg>
      <pc:sldChg chg="del">
        <pc:chgData name="Ana Amorim" userId="65edb6cd22ab2b3e" providerId="LiveId" clId="{960BB3E5-E564-475C-BAF9-A84CE55A5335}" dt="2025-07-30T19:05:59.316" v="14" actId="47"/>
        <pc:sldMkLst>
          <pc:docMk/>
          <pc:sldMk cId="920173932" sldId="275"/>
        </pc:sldMkLst>
      </pc:sldChg>
      <pc:sldChg chg="del">
        <pc:chgData name="Ana Amorim" userId="65edb6cd22ab2b3e" providerId="LiveId" clId="{960BB3E5-E564-475C-BAF9-A84CE55A5335}" dt="2025-07-30T19:06:00.136" v="15" actId="47"/>
        <pc:sldMkLst>
          <pc:docMk/>
          <pc:sldMk cId="2436493926" sldId="276"/>
        </pc:sldMkLst>
      </pc:sldChg>
      <pc:sldChg chg="del">
        <pc:chgData name="Ana Amorim" userId="65edb6cd22ab2b3e" providerId="LiveId" clId="{960BB3E5-E564-475C-BAF9-A84CE55A5335}" dt="2025-07-30T19:05:54.761" v="3" actId="47"/>
        <pc:sldMkLst>
          <pc:docMk/>
          <pc:sldMk cId="2069393026" sldId="278"/>
        </pc:sldMkLst>
      </pc:sldChg>
      <pc:sldChg chg="del">
        <pc:chgData name="Ana Amorim" userId="65edb6cd22ab2b3e" providerId="LiveId" clId="{960BB3E5-E564-475C-BAF9-A84CE55A5335}" dt="2025-07-30T19:05:55.791" v="6" actId="47"/>
        <pc:sldMkLst>
          <pc:docMk/>
          <pc:sldMk cId="1417396711" sldId="280"/>
        </pc:sldMkLst>
      </pc:sldChg>
      <pc:sldChg chg="del">
        <pc:chgData name="Ana Amorim" userId="65edb6cd22ab2b3e" providerId="LiveId" clId="{960BB3E5-E564-475C-BAF9-A84CE55A5335}" dt="2025-07-30T19:05:58.192" v="11" actId="47"/>
        <pc:sldMkLst>
          <pc:docMk/>
          <pc:sldMk cId="3477453048" sldId="282"/>
        </pc:sldMkLst>
      </pc:sldChg>
      <pc:sldChg chg="del">
        <pc:chgData name="Ana Amorim" userId="65edb6cd22ab2b3e" providerId="LiveId" clId="{960BB3E5-E564-475C-BAF9-A84CE55A5335}" dt="2025-07-30T19:05:58.572" v="12" actId="47"/>
        <pc:sldMkLst>
          <pc:docMk/>
          <pc:sldMk cId="3396266754" sldId="283"/>
        </pc:sldMkLst>
      </pc:sldChg>
      <pc:sldChg chg="del">
        <pc:chgData name="Ana Amorim" userId="65edb6cd22ab2b3e" providerId="LiveId" clId="{960BB3E5-E564-475C-BAF9-A84CE55A5335}" dt="2025-07-30T19:05:57.547" v="9" actId="47"/>
        <pc:sldMkLst>
          <pc:docMk/>
          <pc:sldMk cId="57897592" sldId="287"/>
        </pc:sldMkLst>
      </pc:sldChg>
      <pc:sldChg chg="del">
        <pc:chgData name="Ana Amorim" userId="65edb6cd22ab2b3e" providerId="LiveId" clId="{960BB3E5-E564-475C-BAF9-A84CE55A5335}" dt="2025-07-30T19:05:52.726" v="0" actId="47"/>
        <pc:sldMkLst>
          <pc:docMk/>
          <pc:sldMk cId="1844941827" sldId="289"/>
        </pc:sldMkLst>
      </pc:sldChg>
      <pc:sldChg chg="del">
        <pc:chgData name="Ana Amorim" userId="65edb6cd22ab2b3e" providerId="LiveId" clId="{960BB3E5-E564-475C-BAF9-A84CE55A5335}" dt="2025-07-30T19:05:58.945" v="13" actId="47"/>
        <pc:sldMkLst>
          <pc:docMk/>
          <pc:sldMk cId="1177824853" sldId="290"/>
        </pc:sldMkLst>
      </pc:sldChg>
      <pc:sldChg chg="del">
        <pc:chgData name="Ana Amorim" userId="65edb6cd22ab2b3e" providerId="LiveId" clId="{960BB3E5-E564-475C-BAF9-A84CE55A5335}" dt="2025-07-30T19:05:55.111" v="4" actId="47"/>
        <pc:sldMkLst>
          <pc:docMk/>
          <pc:sldMk cId="404854312" sldId="292"/>
        </pc:sldMkLst>
      </pc:sldChg>
      <pc:sldChg chg="del">
        <pc:chgData name="Ana Amorim" userId="65edb6cd22ab2b3e" providerId="LiveId" clId="{960BB3E5-E564-475C-BAF9-A84CE55A5335}" dt="2025-07-30T19:05:55.454" v="5" actId="47"/>
        <pc:sldMkLst>
          <pc:docMk/>
          <pc:sldMk cId="1057409390" sldId="293"/>
        </pc:sldMkLst>
      </pc:sldChg>
      <pc:sldChg chg="modSp mod">
        <pc:chgData name="Ana Amorim" userId="65edb6cd22ab2b3e" providerId="LiveId" clId="{960BB3E5-E564-475C-BAF9-A84CE55A5335}" dt="2025-08-01T16:32:03.822" v="953" actId="20577"/>
        <pc:sldMkLst>
          <pc:docMk/>
          <pc:sldMk cId="377865118" sldId="294"/>
        </pc:sldMkLst>
        <pc:spChg chg="mod">
          <ac:chgData name="Ana Amorim" userId="65edb6cd22ab2b3e" providerId="LiveId" clId="{960BB3E5-E564-475C-BAF9-A84CE55A5335}" dt="2025-08-01T16:32:03.822" v="953" actId="20577"/>
          <ac:spMkLst>
            <pc:docMk/>
            <pc:sldMk cId="377865118" sldId="294"/>
            <ac:spMk id="14" creationId="{949A82CF-A16A-F748-B6F4-57123E41F781}"/>
          </ac:spMkLst>
        </pc:spChg>
      </pc:sldChg>
      <pc:sldChg chg="modSp mod">
        <pc:chgData name="Ana Amorim" userId="65edb6cd22ab2b3e" providerId="LiveId" clId="{960BB3E5-E564-475C-BAF9-A84CE55A5335}" dt="2025-08-01T17:27:10.269" v="957" actId="20577"/>
        <pc:sldMkLst>
          <pc:docMk/>
          <pc:sldMk cId="1121675726" sldId="295"/>
        </pc:sldMkLst>
        <pc:spChg chg="mod">
          <ac:chgData name="Ana Amorim" userId="65edb6cd22ab2b3e" providerId="LiveId" clId="{960BB3E5-E564-475C-BAF9-A84CE55A5335}" dt="2025-07-30T23:44:01.470" v="48" actId="14100"/>
          <ac:spMkLst>
            <pc:docMk/>
            <pc:sldMk cId="1121675726" sldId="295"/>
            <ac:spMk id="19" creationId="{3866F2B1-699A-325F-0C4E-C4C96394B445}"/>
          </ac:spMkLst>
        </pc:spChg>
        <pc:spChg chg="mod">
          <ac:chgData name="Ana Amorim" userId="65edb6cd22ab2b3e" providerId="LiveId" clId="{960BB3E5-E564-475C-BAF9-A84CE55A5335}" dt="2025-08-01T17:27:10.269" v="957" actId="20577"/>
          <ac:spMkLst>
            <pc:docMk/>
            <pc:sldMk cId="1121675726" sldId="295"/>
            <ac:spMk id="20" creationId="{61F916C4-6CDF-F500-50CC-0026B07E447B}"/>
          </ac:spMkLst>
        </pc:spChg>
      </pc:sldChg>
      <pc:sldChg chg="addSp delSp modSp new mod">
        <pc:chgData name="Ana Amorim" userId="65edb6cd22ab2b3e" providerId="LiveId" clId="{960BB3E5-E564-475C-BAF9-A84CE55A5335}" dt="2025-07-30T23:45:26.778" v="62" actId="1076"/>
        <pc:sldMkLst>
          <pc:docMk/>
          <pc:sldMk cId="777436281" sldId="298"/>
        </pc:sldMkLst>
        <pc:spChg chg="add mod">
          <ac:chgData name="Ana Amorim" userId="65edb6cd22ab2b3e" providerId="LiveId" clId="{960BB3E5-E564-475C-BAF9-A84CE55A5335}" dt="2025-07-30T23:44:49.521" v="58" actId="1076"/>
          <ac:spMkLst>
            <pc:docMk/>
            <pc:sldMk cId="777436281" sldId="298"/>
            <ac:spMk id="14" creationId="{EE83E5D7-003C-BA3C-BBB7-E41B7CC13680}"/>
          </ac:spMkLst>
        </pc:spChg>
        <pc:spChg chg="add mod">
          <ac:chgData name="Ana Amorim" userId="65edb6cd22ab2b3e" providerId="LiveId" clId="{960BB3E5-E564-475C-BAF9-A84CE55A5335}" dt="2025-07-30T23:45:01.766" v="59"/>
          <ac:spMkLst>
            <pc:docMk/>
            <pc:sldMk cId="777436281" sldId="298"/>
            <ac:spMk id="15" creationId="{F85632ED-3653-FF7A-37F8-F95C1FB3B58F}"/>
          </ac:spMkLst>
        </pc:spChg>
        <pc:picChg chg="add mod modCrop">
          <ac:chgData name="Ana Amorim" userId="65edb6cd22ab2b3e" providerId="LiveId" clId="{960BB3E5-E564-475C-BAF9-A84CE55A5335}" dt="2025-07-30T23:45:26.778" v="62" actId="1076"/>
          <ac:picMkLst>
            <pc:docMk/>
            <pc:sldMk cId="777436281" sldId="298"/>
            <ac:picMk id="13" creationId="{F089B718-294B-A38E-89AF-CB35D9575876}"/>
          </ac:picMkLst>
        </pc:picChg>
      </pc:sldChg>
      <pc:sldChg chg="addSp delSp modSp new mod">
        <pc:chgData name="Ana Amorim" userId="65edb6cd22ab2b3e" providerId="LiveId" clId="{960BB3E5-E564-475C-BAF9-A84CE55A5335}" dt="2025-07-30T23:57:46.292" v="752"/>
        <pc:sldMkLst>
          <pc:docMk/>
          <pc:sldMk cId="2542051796" sldId="299"/>
        </pc:sldMkLst>
        <pc:spChg chg="add mod">
          <ac:chgData name="Ana Amorim" userId="65edb6cd22ab2b3e" providerId="LiveId" clId="{960BB3E5-E564-475C-BAF9-A84CE55A5335}" dt="2025-07-30T23:48:31.643" v="97" actId="1076"/>
          <ac:spMkLst>
            <pc:docMk/>
            <pc:sldMk cId="2542051796" sldId="299"/>
            <ac:spMk id="18" creationId="{15BFAD92-B22A-3773-481D-8F1E441E8D24}"/>
          </ac:spMkLst>
        </pc:spChg>
        <pc:spChg chg="add mod">
          <ac:chgData name="Ana Amorim" userId="65edb6cd22ab2b3e" providerId="LiveId" clId="{960BB3E5-E564-475C-BAF9-A84CE55A5335}" dt="2025-07-30T23:51:22.555" v="443" actId="14100"/>
          <ac:spMkLst>
            <pc:docMk/>
            <pc:sldMk cId="2542051796" sldId="299"/>
            <ac:spMk id="19" creationId="{2E3E080C-9064-6697-9F0E-38E89204BC42}"/>
          </ac:spMkLst>
        </pc:spChg>
        <pc:spChg chg="add mod">
          <ac:chgData name="Ana Amorim" userId="65edb6cd22ab2b3e" providerId="LiveId" clId="{960BB3E5-E564-475C-BAF9-A84CE55A5335}" dt="2025-07-30T23:57:46.292" v="752"/>
          <ac:spMkLst>
            <pc:docMk/>
            <pc:sldMk cId="2542051796" sldId="299"/>
            <ac:spMk id="20" creationId="{50F43A9E-3F48-6194-D9BF-53200C605991}"/>
          </ac:spMkLst>
        </pc:spChg>
      </pc:sldChg>
      <pc:sldChg chg="addSp delSp modSp new mod">
        <pc:chgData name="Ana Amorim" userId="65edb6cd22ab2b3e" providerId="LiveId" clId="{960BB3E5-E564-475C-BAF9-A84CE55A5335}" dt="2025-07-30T23:57:52.198" v="753"/>
        <pc:sldMkLst>
          <pc:docMk/>
          <pc:sldMk cId="1931639875" sldId="300"/>
        </pc:sldMkLst>
        <pc:spChg chg="add mod">
          <ac:chgData name="Ana Amorim" userId="65edb6cd22ab2b3e" providerId="LiveId" clId="{960BB3E5-E564-475C-BAF9-A84CE55A5335}" dt="2025-07-30T23:52:41.139" v="446"/>
          <ac:spMkLst>
            <pc:docMk/>
            <pc:sldMk cId="1931639875" sldId="300"/>
            <ac:spMk id="18" creationId="{F6A13D5B-EBAA-3BD6-2D8B-7E4273170C04}"/>
          </ac:spMkLst>
        </pc:spChg>
        <pc:spChg chg="add mod">
          <ac:chgData name="Ana Amorim" userId="65edb6cd22ab2b3e" providerId="LiveId" clId="{960BB3E5-E564-475C-BAF9-A84CE55A5335}" dt="2025-07-30T23:54:11.111" v="749" actId="20577"/>
          <ac:spMkLst>
            <pc:docMk/>
            <pc:sldMk cId="1931639875" sldId="300"/>
            <ac:spMk id="19" creationId="{19EFFFFF-AD81-F652-ABE3-A86CFC3F7987}"/>
          </ac:spMkLst>
        </pc:spChg>
        <pc:spChg chg="add mod">
          <ac:chgData name="Ana Amorim" userId="65edb6cd22ab2b3e" providerId="LiveId" clId="{960BB3E5-E564-475C-BAF9-A84CE55A5335}" dt="2025-07-30T23:57:52.198" v="753"/>
          <ac:spMkLst>
            <pc:docMk/>
            <pc:sldMk cId="1931639875" sldId="300"/>
            <ac:spMk id="20" creationId="{69831ADA-6D91-CF85-758A-168307B44477}"/>
          </ac:spMkLst>
        </pc:spChg>
      </pc:sldChg>
      <pc:sldChg chg="addSp delSp modSp new mod">
        <pc:chgData name="Ana Amorim" userId="65edb6cd22ab2b3e" providerId="LiveId" clId="{960BB3E5-E564-475C-BAF9-A84CE55A5335}" dt="2025-07-31T00:00:16.787" v="820" actId="1076"/>
        <pc:sldMkLst>
          <pc:docMk/>
          <pc:sldMk cId="2415852658" sldId="301"/>
        </pc:sldMkLst>
        <pc:spChg chg="add mod">
          <ac:chgData name="Ana Amorim" userId="65edb6cd22ab2b3e" providerId="LiveId" clId="{960BB3E5-E564-475C-BAF9-A84CE55A5335}" dt="2025-07-30T23:57:55.430" v="754"/>
          <ac:spMkLst>
            <pc:docMk/>
            <pc:sldMk cId="2415852658" sldId="301"/>
            <ac:spMk id="10" creationId="{257D3A26-6E13-D5EB-78E9-788929BAB386}"/>
          </ac:spMkLst>
        </pc:spChg>
        <pc:spChg chg="add mod">
          <ac:chgData name="Ana Amorim" userId="65edb6cd22ab2b3e" providerId="LiveId" clId="{960BB3E5-E564-475C-BAF9-A84CE55A5335}" dt="2025-07-30T23:58:29.667" v="807" actId="14100"/>
          <ac:spMkLst>
            <pc:docMk/>
            <pc:sldMk cId="2415852658" sldId="301"/>
            <ac:spMk id="11" creationId="{097F9AB7-6936-0DAA-7B51-DF29C815C661}"/>
          </ac:spMkLst>
        </pc:spChg>
        <pc:spChg chg="add mod">
          <ac:chgData name="Ana Amorim" userId="65edb6cd22ab2b3e" providerId="LiveId" clId="{960BB3E5-E564-475C-BAF9-A84CE55A5335}" dt="2025-07-31T00:00:16.787" v="820" actId="1076"/>
          <ac:spMkLst>
            <pc:docMk/>
            <pc:sldMk cId="2415852658" sldId="301"/>
            <ac:spMk id="12" creationId="{141DAE01-AA23-5CAC-A5D7-212F597928F2}"/>
          </ac:spMkLst>
        </pc:spChg>
      </pc:sldChg>
      <pc:sldChg chg="modSp add mod">
        <pc:chgData name="Ana Amorim" userId="65edb6cd22ab2b3e" providerId="LiveId" clId="{960BB3E5-E564-475C-BAF9-A84CE55A5335}" dt="2025-07-31T00:01:01.192" v="832" actId="113"/>
        <pc:sldMkLst>
          <pc:docMk/>
          <pc:sldMk cId="2890968104" sldId="302"/>
        </pc:sldMkLst>
        <pc:spChg chg="mod">
          <ac:chgData name="Ana Amorim" userId="65edb6cd22ab2b3e" providerId="LiveId" clId="{960BB3E5-E564-475C-BAF9-A84CE55A5335}" dt="2025-07-31T00:01:01.192" v="832" actId="113"/>
          <ac:spMkLst>
            <pc:docMk/>
            <pc:sldMk cId="2890968104" sldId="302"/>
            <ac:spMk id="12" creationId="{4C236FFF-42C9-F258-4CDE-10BD082AA8FC}"/>
          </ac:spMkLst>
        </pc:spChg>
      </pc:sldChg>
      <pc:sldChg chg="modSp add mod">
        <pc:chgData name="Ana Amorim" userId="65edb6cd22ab2b3e" providerId="LiveId" clId="{960BB3E5-E564-475C-BAF9-A84CE55A5335}" dt="2025-08-01T17:30:18.324" v="972" actId="2710"/>
        <pc:sldMkLst>
          <pc:docMk/>
          <pc:sldMk cId="1487556976" sldId="303"/>
        </pc:sldMkLst>
        <pc:spChg chg="mod">
          <ac:chgData name="Ana Amorim" userId="65edb6cd22ab2b3e" providerId="LiveId" clId="{960BB3E5-E564-475C-BAF9-A84CE55A5335}" dt="2025-08-01T17:30:18.324" v="972" actId="2710"/>
          <ac:spMkLst>
            <pc:docMk/>
            <pc:sldMk cId="1487556976" sldId="303"/>
            <ac:spMk id="12" creationId="{9F760C36-74A6-840B-7AD4-731559EA227B}"/>
          </ac:spMkLst>
        </pc:spChg>
      </pc:sldChg>
      <pc:sldChg chg="new del">
        <pc:chgData name="Ana Amorim" userId="65edb6cd22ab2b3e" providerId="LiveId" clId="{960BB3E5-E564-475C-BAF9-A84CE55A5335}" dt="2025-07-31T00:02:39.766" v="849" actId="47"/>
        <pc:sldMkLst>
          <pc:docMk/>
          <pc:sldMk cId="1668369255" sldId="304"/>
        </pc:sldMkLst>
      </pc:sldChg>
      <pc:sldChg chg="addSp delSp modSp new del mod">
        <pc:chgData name="Ana Amorim" userId="65edb6cd22ab2b3e" providerId="LiveId" clId="{960BB3E5-E564-475C-BAF9-A84CE55A5335}" dt="2025-08-01T17:30:32.849" v="973" actId="47"/>
        <pc:sldMkLst>
          <pc:docMk/>
          <pc:sldMk cId="4235688458" sldId="304"/>
        </pc:sldMkLst>
        <pc:spChg chg="del">
          <ac:chgData name="Ana Amorim" userId="65edb6cd22ab2b3e" providerId="LiveId" clId="{960BB3E5-E564-475C-BAF9-A84CE55A5335}" dt="2025-07-31T00:02:47.956" v="851" actId="478"/>
          <ac:spMkLst>
            <pc:docMk/>
            <pc:sldMk cId="4235688458" sldId="304"/>
            <ac:spMk id="2" creationId="{0FFF476A-B388-90DE-E6FC-9EC796EBA470}"/>
          </ac:spMkLst>
        </pc:spChg>
        <pc:spChg chg="del">
          <ac:chgData name="Ana Amorim" userId="65edb6cd22ab2b3e" providerId="LiveId" clId="{960BB3E5-E564-475C-BAF9-A84CE55A5335}" dt="2025-07-31T00:02:47.956" v="851" actId="478"/>
          <ac:spMkLst>
            <pc:docMk/>
            <pc:sldMk cId="4235688458" sldId="304"/>
            <ac:spMk id="3" creationId="{EA3F4773-7338-3CE4-4F2D-1465ADC80E0B}"/>
          </ac:spMkLst>
        </pc:spChg>
        <pc:spChg chg="del">
          <ac:chgData name="Ana Amorim" userId="65edb6cd22ab2b3e" providerId="LiveId" clId="{960BB3E5-E564-475C-BAF9-A84CE55A5335}" dt="2025-07-31T00:02:47.956" v="851" actId="478"/>
          <ac:spMkLst>
            <pc:docMk/>
            <pc:sldMk cId="4235688458" sldId="304"/>
            <ac:spMk id="5" creationId="{D8996054-D671-E453-AFC1-F78834584B91}"/>
          </ac:spMkLst>
        </pc:spChg>
        <pc:spChg chg="del">
          <ac:chgData name="Ana Amorim" userId="65edb6cd22ab2b3e" providerId="LiveId" clId="{960BB3E5-E564-475C-BAF9-A84CE55A5335}" dt="2025-07-31T00:02:47.956" v="851" actId="478"/>
          <ac:spMkLst>
            <pc:docMk/>
            <pc:sldMk cId="4235688458" sldId="304"/>
            <ac:spMk id="6" creationId="{B6856AF3-2F7E-D3AE-CC94-C553FA129E18}"/>
          </ac:spMkLst>
        </pc:spChg>
        <pc:spChg chg="del">
          <ac:chgData name="Ana Amorim" userId="65edb6cd22ab2b3e" providerId="LiveId" clId="{960BB3E5-E564-475C-BAF9-A84CE55A5335}" dt="2025-07-31T00:02:47.956" v="851" actId="478"/>
          <ac:spMkLst>
            <pc:docMk/>
            <pc:sldMk cId="4235688458" sldId="304"/>
            <ac:spMk id="7" creationId="{6B67A224-4545-2202-0A53-790C84E9F7D4}"/>
          </ac:spMkLst>
        </pc:spChg>
        <pc:spChg chg="del">
          <ac:chgData name="Ana Amorim" userId="65edb6cd22ab2b3e" providerId="LiveId" clId="{960BB3E5-E564-475C-BAF9-A84CE55A5335}" dt="2025-07-31T00:02:47.956" v="851" actId="478"/>
          <ac:spMkLst>
            <pc:docMk/>
            <pc:sldMk cId="4235688458" sldId="304"/>
            <ac:spMk id="9" creationId="{895E016C-4B86-6AAA-36D1-F5EC6BF6094D}"/>
          </ac:spMkLst>
        </pc:spChg>
        <pc:spChg chg="del">
          <ac:chgData name="Ana Amorim" userId="65edb6cd22ab2b3e" providerId="LiveId" clId="{960BB3E5-E564-475C-BAF9-A84CE55A5335}" dt="2025-07-31T00:02:47.956" v="851" actId="478"/>
          <ac:spMkLst>
            <pc:docMk/>
            <pc:sldMk cId="4235688458" sldId="304"/>
            <ac:spMk id="10" creationId="{638E661B-186C-CA2D-0AEB-7ABA1B04ADF7}"/>
          </ac:spMkLst>
        </pc:spChg>
        <pc:spChg chg="del">
          <ac:chgData name="Ana Amorim" userId="65edb6cd22ab2b3e" providerId="LiveId" clId="{960BB3E5-E564-475C-BAF9-A84CE55A5335}" dt="2025-07-31T00:02:47.956" v="851" actId="478"/>
          <ac:spMkLst>
            <pc:docMk/>
            <pc:sldMk cId="4235688458" sldId="304"/>
            <ac:spMk id="11" creationId="{A094A782-B94B-F566-496D-02677A11A2BB}"/>
          </ac:spMkLst>
        </pc:spChg>
        <pc:spChg chg="del">
          <ac:chgData name="Ana Amorim" userId="65edb6cd22ab2b3e" providerId="LiveId" clId="{960BB3E5-E564-475C-BAF9-A84CE55A5335}" dt="2025-07-31T00:02:47.956" v="851" actId="478"/>
          <ac:spMkLst>
            <pc:docMk/>
            <pc:sldMk cId="4235688458" sldId="304"/>
            <ac:spMk id="12" creationId="{D91CE86F-93EF-A5CF-B6CB-E1A24284C9AC}"/>
          </ac:spMkLst>
        </pc:spChg>
        <pc:spChg chg="del">
          <ac:chgData name="Ana Amorim" userId="65edb6cd22ab2b3e" providerId="LiveId" clId="{960BB3E5-E564-475C-BAF9-A84CE55A5335}" dt="2025-07-31T00:02:47.956" v="851" actId="478"/>
          <ac:spMkLst>
            <pc:docMk/>
            <pc:sldMk cId="4235688458" sldId="304"/>
            <ac:spMk id="13" creationId="{3DB374AE-D4B7-2E7B-01A8-BBF781439F4C}"/>
          </ac:spMkLst>
        </pc:spChg>
        <pc:spChg chg="add del">
          <ac:chgData name="Ana Amorim" userId="65edb6cd22ab2b3e" providerId="LiveId" clId="{960BB3E5-E564-475C-BAF9-A84CE55A5335}" dt="2025-07-31T00:02:59.311" v="853" actId="22"/>
          <ac:spMkLst>
            <pc:docMk/>
            <pc:sldMk cId="4235688458" sldId="304"/>
            <ac:spMk id="15" creationId="{14FC3875-0F21-697F-F88E-2699674E74E5}"/>
          </ac:spMkLst>
        </pc:spChg>
        <pc:spChg chg="add mod">
          <ac:chgData name="Ana Amorim" userId="65edb6cd22ab2b3e" providerId="LiveId" clId="{960BB3E5-E564-475C-BAF9-A84CE55A5335}" dt="2025-07-31T00:03:08.862" v="854"/>
          <ac:spMkLst>
            <pc:docMk/>
            <pc:sldMk cId="4235688458" sldId="304"/>
            <ac:spMk id="16" creationId="{82C62448-8353-A58F-A979-9CA4278F0AEC}"/>
          </ac:spMkLst>
        </pc:spChg>
        <pc:spChg chg="add del mod">
          <ac:chgData name="Ana Amorim" userId="65edb6cd22ab2b3e" providerId="LiveId" clId="{960BB3E5-E564-475C-BAF9-A84CE55A5335}" dt="2025-07-31T00:03:20.586" v="857"/>
          <ac:spMkLst>
            <pc:docMk/>
            <pc:sldMk cId="4235688458" sldId="304"/>
            <ac:spMk id="17" creationId="{26D23B6E-B264-5C90-111B-0A25718CEA7A}"/>
          </ac:spMkLst>
        </pc:spChg>
        <pc:spChg chg="add del mod">
          <ac:chgData name="Ana Amorim" userId="65edb6cd22ab2b3e" providerId="LiveId" clId="{960BB3E5-E564-475C-BAF9-A84CE55A5335}" dt="2025-07-31T00:03:41.531" v="860" actId="478"/>
          <ac:spMkLst>
            <pc:docMk/>
            <pc:sldMk cId="4235688458" sldId="304"/>
            <ac:spMk id="18" creationId="{28953BF4-BA64-8665-B6A0-7AF34FCC6BFC}"/>
          </ac:spMkLst>
        </pc:spChg>
        <pc:spChg chg="add mod">
          <ac:chgData name="Ana Amorim" userId="65edb6cd22ab2b3e" providerId="LiveId" clId="{960BB3E5-E564-475C-BAF9-A84CE55A5335}" dt="2025-07-31T00:05:41.129" v="941" actId="1076"/>
          <ac:spMkLst>
            <pc:docMk/>
            <pc:sldMk cId="4235688458" sldId="304"/>
            <ac:spMk id="19" creationId="{5670ED3A-0C10-B250-83C0-81595F21ABF6}"/>
          </ac:spMkLst>
        </pc:spChg>
        <pc:spChg chg="add mod">
          <ac:chgData name="Ana Amorim" userId="65edb6cd22ab2b3e" providerId="LiveId" clId="{960BB3E5-E564-475C-BAF9-A84CE55A5335}" dt="2025-08-01T16:24:07.775" v="942" actId="1076"/>
          <ac:spMkLst>
            <pc:docMk/>
            <pc:sldMk cId="4235688458" sldId="304"/>
            <ac:spMk id="20" creationId="{1CEAB996-38C7-7A74-77AF-7F293921F427}"/>
          </ac:spMkLst>
        </pc:spChg>
        <pc:spChg chg="add">
          <ac:chgData name="Ana Amorim" userId="65edb6cd22ab2b3e" providerId="LiveId" clId="{960BB3E5-E564-475C-BAF9-A84CE55A5335}" dt="2025-07-31T00:04:15.149" v="912"/>
          <ac:spMkLst>
            <pc:docMk/>
            <pc:sldMk cId="4235688458" sldId="304"/>
            <ac:spMk id="21" creationId="{D619EC71-215A-9FFB-503F-02E6A70865C2}"/>
          </ac:spMkLst>
        </pc:spChg>
        <pc:spChg chg="add">
          <ac:chgData name="Ana Amorim" userId="65edb6cd22ab2b3e" providerId="LiveId" clId="{960BB3E5-E564-475C-BAF9-A84CE55A5335}" dt="2025-07-31T00:04:40.368" v="921"/>
          <ac:spMkLst>
            <pc:docMk/>
            <pc:sldMk cId="4235688458" sldId="304"/>
            <ac:spMk id="22" creationId="{DDD24F07-3FB8-3E1D-C21E-068F258E37D8}"/>
          </ac:spMkLst>
        </pc:spChg>
        <pc:spChg chg="add">
          <ac:chgData name="Ana Amorim" userId="65edb6cd22ab2b3e" providerId="LiveId" clId="{960BB3E5-E564-475C-BAF9-A84CE55A5335}" dt="2025-07-31T00:04:40.368" v="921"/>
          <ac:spMkLst>
            <pc:docMk/>
            <pc:sldMk cId="4235688458" sldId="304"/>
            <ac:spMk id="23" creationId="{5095BF42-175B-93A0-4B33-16418F4A8E9F}"/>
          </ac:spMkLst>
        </pc:spChg>
      </pc:sldChg>
      <pc:sldChg chg="addSp delSp modSp new mod">
        <pc:chgData name="Ana Amorim" userId="65edb6cd22ab2b3e" providerId="LiveId" clId="{960BB3E5-E564-475C-BAF9-A84CE55A5335}" dt="2025-08-01T16:29:26.010" v="949"/>
        <pc:sldMkLst>
          <pc:docMk/>
          <pc:sldMk cId="4274722347" sldId="305"/>
        </pc:sldMkLst>
        <pc:spChg chg="del">
          <ac:chgData name="Ana Amorim" userId="65edb6cd22ab2b3e" providerId="LiveId" clId="{960BB3E5-E564-475C-BAF9-A84CE55A5335}" dt="2025-08-01T16:28:57.748" v="944" actId="478"/>
          <ac:spMkLst>
            <pc:docMk/>
            <pc:sldMk cId="4274722347" sldId="305"/>
            <ac:spMk id="2" creationId="{33A208E1-B08C-B433-FC0D-EF0991D9A52C}"/>
          </ac:spMkLst>
        </pc:spChg>
        <pc:spChg chg="del">
          <ac:chgData name="Ana Amorim" userId="65edb6cd22ab2b3e" providerId="LiveId" clId="{960BB3E5-E564-475C-BAF9-A84CE55A5335}" dt="2025-08-01T16:28:57.748" v="944" actId="478"/>
          <ac:spMkLst>
            <pc:docMk/>
            <pc:sldMk cId="4274722347" sldId="305"/>
            <ac:spMk id="3" creationId="{E3B79C05-3B46-F3AD-F917-B5C83CDDF9C8}"/>
          </ac:spMkLst>
        </pc:spChg>
        <pc:spChg chg="del">
          <ac:chgData name="Ana Amorim" userId="65edb6cd22ab2b3e" providerId="LiveId" clId="{960BB3E5-E564-475C-BAF9-A84CE55A5335}" dt="2025-08-01T16:28:57.748" v="944" actId="478"/>
          <ac:spMkLst>
            <pc:docMk/>
            <pc:sldMk cId="4274722347" sldId="305"/>
            <ac:spMk id="4" creationId="{19B56FB5-2F89-2508-EB70-B6A0352296DF}"/>
          </ac:spMkLst>
        </pc:spChg>
        <pc:spChg chg="del">
          <ac:chgData name="Ana Amorim" userId="65edb6cd22ab2b3e" providerId="LiveId" clId="{960BB3E5-E564-475C-BAF9-A84CE55A5335}" dt="2025-08-01T16:28:57.748" v="944" actId="478"/>
          <ac:spMkLst>
            <pc:docMk/>
            <pc:sldMk cId="4274722347" sldId="305"/>
            <ac:spMk id="5" creationId="{25A4618C-E317-1610-82AB-2FB31D4F0E54}"/>
          </ac:spMkLst>
        </pc:spChg>
        <pc:spChg chg="del">
          <ac:chgData name="Ana Amorim" userId="65edb6cd22ab2b3e" providerId="LiveId" clId="{960BB3E5-E564-475C-BAF9-A84CE55A5335}" dt="2025-08-01T16:28:57.748" v="944" actId="478"/>
          <ac:spMkLst>
            <pc:docMk/>
            <pc:sldMk cId="4274722347" sldId="305"/>
            <ac:spMk id="6" creationId="{01EAD059-30A9-1018-ABC3-F552B25241A7}"/>
          </ac:spMkLst>
        </pc:spChg>
        <pc:spChg chg="add mod">
          <ac:chgData name="Ana Amorim" userId="65edb6cd22ab2b3e" providerId="LiveId" clId="{960BB3E5-E564-475C-BAF9-A84CE55A5335}" dt="2025-08-01T16:29:26.010" v="949"/>
          <ac:spMkLst>
            <pc:docMk/>
            <pc:sldMk cId="4274722347" sldId="305"/>
            <ac:spMk id="9" creationId="{E9DE7A61-5FA4-2672-91DF-C4E44C3BE5A9}"/>
          </ac:spMkLst>
        </pc:spChg>
        <pc:picChg chg="add mod modCrop">
          <ac:chgData name="Ana Amorim" userId="65edb6cd22ab2b3e" providerId="LiveId" clId="{960BB3E5-E564-475C-BAF9-A84CE55A5335}" dt="2025-08-01T16:29:10.691" v="948" actId="1076"/>
          <ac:picMkLst>
            <pc:docMk/>
            <pc:sldMk cId="4274722347" sldId="305"/>
            <ac:picMk id="8" creationId="{4B55F8AD-A631-6FD4-00F8-3CCB3C6CE4A1}"/>
          </ac:picMkLst>
        </pc:picChg>
      </pc:sldChg>
      <pc:sldMasterChg chg="delSldLayout">
        <pc:chgData name="Ana Amorim" userId="65edb6cd22ab2b3e" providerId="LiveId" clId="{960BB3E5-E564-475C-BAF9-A84CE55A5335}" dt="2025-07-30T19:05:55.791" v="6" actId="47"/>
        <pc:sldMasterMkLst>
          <pc:docMk/>
          <pc:sldMasterMk cId="1928452137" sldId="2147483666"/>
        </pc:sldMasterMkLst>
        <pc:sldLayoutChg chg="del">
          <pc:chgData name="Ana Amorim" userId="65edb6cd22ab2b3e" providerId="LiveId" clId="{960BB3E5-E564-475C-BAF9-A84CE55A5335}" dt="2025-07-30T19:05:55.791" v="6" actId="47"/>
          <pc:sldLayoutMkLst>
            <pc:docMk/>
            <pc:sldMasterMk cId="1928452137" sldId="2147483666"/>
            <pc:sldLayoutMk cId="4026250860" sldId="2147483685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>
            <a:extLst>
              <a:ext uri="{FF2B5EF4-FFF2-40B4-BE49-F238E27FC236}">
                <a16:creationId xmlns:a16="http://schemas.microsoft.com/office/drawing/2014/main" id="{53F6ED8B-CF52-4A64-BACC-61D9C1041E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PT"/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0D7022B2-02C5-4E03-99BC-0BA3C57AC49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4F9E391C-F2EC-4DCE-9C1F-0C672BC98B7A}" type="datetime1">
              <a:rPr lang="pt-PT" smtClean="0"/>
              <a:t>01/08/2025</a:t>
            </a:fld>
            <a:endParaRPr lang="pt-PT" dirty="0"/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BC3FEE8C-8D38-4F2A-950E-071C6823E27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PT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8C567A6D-959B-4552-AB8D-4CCA819CAA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4BF9A36D-7FAC-478F-9944-F324014F6FD1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34246769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PT" noProof="0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C901F8-7285-4B23-B26B-EFEA9A48B531}" type="datetime1">
              <a:rPr lang="pt-PT" smtClean="0"/>
              <a:pPr/>
              <a:t>01/08/2025</a:t>
            </a:fld>
            <a:endParaRPr lang="pt-PT" dirty="0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PT" noProof="0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PT" noProof="0"/>
              <a:t>Clique para editar os Estilos de título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PT" noProof="0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4B9A9E5-4F7F-4A7D-9DE1-899232329269}" type="slidenum">
              <a:rPr lang="pt-PT" noProof="0" smtClean="0"/>
              <a:t>‹nº›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138778318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16040" y="4434840"/>
            <a:ext cx="4941771" cy="1122202"/>
          </a:xfrm>
        </p:spPr>
        <p:txBody>
          <a:bodyPr rtlCol="0" anchor="b">
            <a:noAutofit/>
          </a:bodyPr>
          <a:lstStyle>
            <a:lvl1pPr algn="l">
              <a:defRPr sz="3600" cap="all" spc="150" baseline="0"/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416041" y="5586890"/>
            <a:ext cx="4941770" cy="396660"/>
          </a:xfrm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PT" noProof="0"/>
              <a:t>Clique para editar o estilo do subtítulo do Modelo Global</a:t>
            </a:r>
          </a:p>
        </p:txBody>
      </p:sp>
      <p:pic>
        <p:nvPicPr>
          <p:cNvPr id="8" name="Gráfico 7">
            <a:extLst>
              <a:ext uri="{FF2B5EF4-FFF2-40B4-BE49-F238E27FC236}">
                <a16:creationId xmlns:a16="http://schemas.microsoft.com/office/drawing/2014/main" id="{A04F1E16-9A84-4D0E-9706-79C396AF6A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1086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 Conteúdo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cap="all" spc="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pic>
        <p:nvPicPr>
          <p:cNvPr id="11" name="Gráfico 10">
            <a:extLst>
              <a:ext uri="{FF2B5EF4-FFF2-40B4-BE49-F238E27FC236}">
                <a16:creationId xmlns:a16="http://schemas.microsoft.com/office/drawing/2014/main" id="{B38B0D13-BD5F-460B-B337-F4A934202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65141" y="2358007"/>
            <a:ext cx="2438400" cy="2019300"/>
          </a:xfrm>
          <a:prstGeom prst="rect">
            <a:avLst/>
          </a:prstGeom>
        </p:spPr>
      </p:pic>
      <p:pic>
        <p:nvPicPr>
          <p:cNvPr id="13" name="Gráfico 12">
            <a:extLst>
              <a:ext uri="{FF2B5EF4-FFF2-40B4-BE49-F238E27FC236}">
                <a16:creationId xmlns:a16="http://schemas.microsoft.com/office/drawing/2014/main" id="{BE72876B-D3DA-4462-9E24-3354D8D02A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00625" y="2531837"/>
            <a:ext cx="2190750" cy="1943100"/>
          </a:xfrm>
          <a:prstGeom prst="rect">
            <a:avLst/>
          </a:prstGeom>
        </p:spPr>
      </p:pic>
      <p:pic>
        <p:nvPicPr>
          <p:cNvPr id="15" name="Gráfico 14">
            <a:extLst>
              <a:ext uri="{FF2B5EF4-FFF2-40B4-BE49-F238E27FC236}">
                <a16:creationId xmlns:a16="http://schemas.microsoft.com/office/drawing/2014/main" id="{14A539B6-6E3F-41BA-ACE2-76E8BB6516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45608" y="2421056"/>
            <a:ext cx="2324100" cy="2057400"/>
          </a:xfrm>
          <a:prstGeom prst="rect">
            <a:avLst/>
          </a:prstGeom>
        </p:spPr>
      </p:pic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063855" y="3064615"/>
            <a:ext cx="1240971" cy="823912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PT" noProof="0"/>
              <a:t>#</a:t>
            </a:r>
          </a:p>
        </p:txBody>
      </p:sp>
      <p:sp>
        <p:nvSpPr>
          <p:cNvPr id="23" name="Marcador de Posição do Texto 2">
            <a:extLst>
              <a:ext uri="{FF2B5EF4-FFF2-40B4-BE49-F238E27FC236}">
                <a16:creationId xmlns:a16="http://schemas.microsoft.com/office/drawing/2014/main" id="{A066E2EA-C6EA-4A02-818E-33BD582D92E7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5475514" y="3064615"/>
            <a:ext cx="1240971" cy="823912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PT" noProof="0"/>
              <a:t>#</a:t>
            </a:r>
          </a:p>
        </p:txBody>
      </p:sp>
      <p:sp>
        <p:nvSpPr>
          <p:cNvPr id="24" name="Marcador de Posição do Texto 2">
            <a:extLst>
              <a:ext uri="{FF2B5EF4-FFF2-40B4-BE49-F238E27FC236}">
                <a16:creationId xmlns:a16="http://schemas.microsoft.com/office/drawing/2014/main" id="{97B9C3B0-3522-407C-B662-631E19ECC95F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8887174" y="3064615"/>
            <a:ext cx="1240971" cy="823912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PT" noProof="0"/>
              <a:t>#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29698" y="4824188"/>
            <a:ext cx="3124093" cy="462927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bg1"/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PT" noProof="0"/>
              <a:t>Clique para editar os estilos do texto de Modelo Global</a:t>
            </a:r>
          </a:p>
        </p:txBody>
      </p:sp>
      <p:sp>
        <p:nvSpPr>
          <p:cNvPr id="25" name="Marcador de Posição de Conteúdo 3">
            <a:extLst>
              <a:ext uri="{FF2B5EF4-FFF2-40B4-BE49-F238E27FC236}">
                <a16:creationId xmlns:a16="http://schemas.microsoft.com/office/drawing/2014/main" id="{82D8880F-3EAC-45C9-91F2-19A193791A18}"/>
              </a:ext>
            </a:extLst>
          </p:cNvPr>
          <p:cNvSpPr>
            <a:spLocks noGrp="1"/>
          </p:cNvSpPr>
          <p:nvPr>
            <p:ph sz="half" idx="17" hasCustomPrompt="1"/>
          </p:nvPr>
        </p:nvSpPr>
        <p:spPr>
          <a:xfrm>
            <a:off x="1129698" y="5280763"/>
            <a:ext cx="3124093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bg1"/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6" name="Marcador de Posição de Conteúdo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526261" y="4824188"/>
            <a:ext cx="3139479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bg1"/>
                </a:solidFill>
              </a:defRPr>
            </a:lvl1pPr>
            <a:lvl2pPr marL="457200" indent="0">
              <a:lnSpc>
                <a:spcPct val="100000"/>
              </a:lnSpc>
              <a:buNone/>
              <a:defRPr sz="2000" cap="all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PT" noProof="0"/>
              <a:t>Clique para editar os estilos do texto de Modelo Global</a:t>
            </a:r>
          </a:p>
        </p:txBody>
      </p:sp>
      <p:sp>
        <p:nvSpPr>
          <p:cNvPr id="26" name="Marcador de Posição de Conteúdo 5">
            <a:extLst>
              <a:ext uri="{FF2B5EF4-FFF2-40B4-BE49-F238E27FC236}">
                <a16:creationId xmlns:a16="http://schemas.microsoft.com/office/drawing/2014/main" id="{9019518E-E850-403D-A5B5-4B53F8C4A56B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4526261" y="5280763"/>
            <a:ext cx="3139479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bg1"/>
                </a:solidFill>
              </a:defRPr>
            </a:lvl1pPr>
            <a:lvl2pPr marL="457200" indent="0" algn="ctr">
              <a:lnSpc>
                <a:spcPct val="100000"/>
              </a:lnSpc>
              <a:buNone/>
              <a:defRPr sz="1400" cap="none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PT" noProof="0"/>
              <a:t>Clique para editar os Estilos de título do modelo global</a:t>
            </a:r>
          </a:p>
          <a:p>
            <a:pPr lvl="1" rtl="0"/>
            <a:endParaRPr lang="pt-PT" noProof="0"/>
          </a:p>
        </p:txBody>
      </p:sp>
      <p:sp>
        <p:nvSpPr>
          <p:cNvPr id="22" name="Marcador de Posição de Conteúdo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7938210" y="4824188"/>
            <a:ext cx="3124093" cy="462927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bg1"/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PT" noProof="0"/>
              <a:t>Clique para editar os estilos do texto de Modelo Global</a:t>
            </a:r>
          </a:p>
        </p:txBody>
      </p:sp>
      <p:sp>
        <p:nvSpPr>
          <p:cNvPr id="27" name="Marcador de Posição de Conteúdo 3">
            <a:extLst>
              <a:ext uri="{FF2B5EF4-FFF2-40B4-BE49-F238E27FC236}">
                <a16:creationId xmlns:a16="http://schemas.microsoft.com/office/drawing/2014/main" id="{A8058154-45E5-403E-B714-AC85774F391F}"/>
              </a:ext>
            </a:extLst>
          </p:cNvPr>
          <p:cNvSpPr>
            <a:spLocks noGrp="1"/>
          </p:cNvSpPr>
          <p:nvPr>
            <p:ph sz="half" idx="19" hasCustomPrompt="1"/>
          </p:nvPr>
        </p:nvSpPr>
        <p:spPr>
          <a:xfrm>
            <a:off x="7938210" y="5280763"/>
            <a:ext cx="3124093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bg1"/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7" name="Marcador de Posição da Data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pt-PT" noProof="0"/>
              <a:t>20XX</a:t>
            </a:r>
          </a:p>
        </p:txBody>
      </p:sp>
      <p:sp>
        <p:nvSpPr>
          <p:cNvPr id="8" name="Marcador de Posição do Rodapé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pt-PT" noProof="0"/>
              <a:t>Apresentação de Argumentos</a:t>
            </a:r>
          </a:p>
        </p:txBody>
      </p:sp>
      <p:sp>
        <p:nvSpPr>
          <p:cNvPr id="9" name="Marcador de Posição do Número do Diapositivo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pt-PT" noProof="0" smtClean="0"/>
              <a:t>‹nº›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14426193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teúdo Doi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892177"/>
            <a:ext cx="8421688" cy="1325563"/>
          </a:xfrm>
        </p:spPr>
        <p:txBody>
          <a:bodyPr rtlCol="0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76936"/>
            <a:ext cx="3924300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PT" noProof="0"/>
              <a:t>CLIQUE PARA EDITAR O TEXTO DO MODELO GLOBAL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2933700" y="3834606"/>
            <a:ext cx="3924300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pt-PT" noProof="0"/>
              <a:t>Clique para editar os Estilos de título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5" name="Marcador de Posição do Texto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76936"/>
            <a:ext cx="3943627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pt-PT" noProof="0"/>
              <a:t>CLIQUE PARA EDITAR O TEXTO DO MODELO GLOBAL</a:t>
            </a:r>
          </a:p>
        </p:txBody>
      </p:sp>
      <p:sp>
        <p:nvSpPr>
          <p:cNvPr id="6" name="Marcador de Posição de Conteúdo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7410173" y="3834606"/>
            <a:ext cx="3943627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pt-PT" noProof="0"/>
              <a:t>Clique para editar os Estilos de título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7" name="Marcador de Posição da Data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pt-PT" noProof="0"/>
              <a:t>20XX</a:t>
            </a:r>
          </a:p>
        </p:txBody>
      </p:sp>
      <p:sp>
        <p:nvSpPr>
          <p:cNvPr id="8" name="Marcador de Posição do Rodapé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pt-PT" noProof="0"/>
              <a:t>Apresentação de Argumentos</a:t>
            </a:r>
          </a:p>
        </p:txBody>
      </p:sp>
      <p:sp>
        <p:nvSpPr>
          <p:cNvPr id="9" name="Marcador de Posição do Número do Diapositivo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pt-PT" noProof="0" smtClean="0"/>
              <a:t>‹nº›</a:t>
            </a:fld>
            <a:endParaRPr lang="pt-PT" noProof="0"/>
          </a:p>
        </p:txBody>
      </p:sp>
      <p:pic>
        <p:nvPicPr>
          <p:cNvPr id="11" name="Gráfico 10">
            <a:extLst>
              <a:ext uri="{FF2B5EF4-FFF2-40B4-BE49-F238E27FC236}">
                <a16:creationId xmlns:a16="http://schemas.microsoft.com/office/drawing/2014/main" id="{EE24E1DB-1F20-4C28-8069-D9219D1F8B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368030" cy="391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7409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áfico 13">
            <a:extLst>
              <a:ext uri="{FF2B5EF4-FFF2-40B4-BE49-F238E27FC236}">
                <a16:creationId xmlns:a16="http://schemas.microsoft.com/office/drawing/2014/main" id="{AE202E03-5C65-4305-B969-65220AD410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41825" b="23071"/>
          <a:stretch/>
        </p:blipFill>
        <p:spPr>
          <a:xfrm flipH="1">
            <a:off x="0" y="0"/>
            <a:ext cx="5441888" cy="6858000"/>
          </a:xfrm>
          <a:custGeom>
            <a:avLst/>
            <a:gdLst>
              <a:gd name="connsiteX0" fmla="*/ 5441888 w 5441888"/>
              <a:gd name="connsiteY0" fmla="*/ 0 h 6858000"/>
              <a:gd name="connsiteX1" fmla="*/ 0 w 5441888"/>
              <a:gd name="connsiteY1" fmla="*/ 0 h 6858000"/>
              <a:gd name="connsiteX2" fmla="*/ 0 w 5441888"/>
              <a:gd name="connsiteY2" fmla="*/ 6858000 h 6858000"/>
              <a:gd name="connsiteX3" fmla="*/ 5441888 w 5441888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41888" h="6858000">
                <a:moveTo>
                  <a:pt x="5441888" y="0"/>
                </a:moveTo>
                <a:lnTo>
                  <a:pt x="0" y="0"/>
                </a:lnTo>
                <a:lnTo>
                  <a:pt x="0" y="6858000"/>
                </a:lnTo>
                <a:lnTo>
                  <a:pt x="5441888" y="6858000"/>
                </a:lnTo>
                <a:close/>
              </a:path>
            </a:pathLst>
          </a:custGeom>
        </p:spPr>
      </p:pic>
      <p:sp>
        <p:nvSpPr>
          <p:cNvPr id="19" name="Título 1">
            <a:extLst>
              <a:ext uri="{FF2B5EF4-FFF2-40B4-BE49-F238E27FC236}">
                <a16:creationId xmlns:a16="http://schemas.microsoft.com/office/drawing/2014/main" id="{1E1C8C6D-0530-475B-A7F7-0E00C33ACF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20169" y="1152771"/>
            <a:ext cx="5431971" cy="846301"/>
          </a:xfrm>
        </p:spPr>
        <p:txBody>
          <a:bodyPr rtlCol="0" anchor="t">
            <a:normAutofit/>
          </a:bodyPr>
          <a:lstStyle>
            <a:lvl1pPr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20" name="Marcador de Posição do Texto 15">
            <a:extLst>
              <a:ext uri="{FF2B5EF4-FFF2-40B4-BE49-F238E27FC236}">
                <a16:creationId xmlns:a16="http://schemas.microsoft.com/office/drawing/2014/main" id="{3D2778A3-7084-4333-8349-03B1FEB5FE7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2469515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pt-PT" noProof="0"/>
              <a:t>CLIQUE PARA ADICIONAR LEGENDA</a:t>
            </a:r>
          </a:p>
        </p:txBody>
      </p:sp>
      <p:sp>
        <p:nvSpPr>
          <p:cNvPr id="25" name="Marcador de Posição do Texto 18">
            <a:extLst>
              <a:ext uri="{FF2B5EF4-FFF2-40B4-BE49-F238E27FC236}">
                <a16:creationId xmlns:a16="http://schemas.microsoft.com/office/drawing/2014/main" id="{70ED2545-F96B-400C-B6F4-F1D2D83B724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2798940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PT" noProof="0"/>
              <a:t>Clique para adicionar texto</a:t>
            </a:r>
          </a:p>
        </p:txBody>
      </p:sp>
      <p:sp>
        <p:nvSpPr>
          <p:cNvPr id="26" name="Marcador de Posição do Texto 15">
            <a:extLst>
              <a:ext uri="{FF2B5EF4-FFF2-40B4-BE49-F238E27FC236}">
                <a16:creationId xmlns:a16="http://schemas.microsoft.com/office/drawing/2014/main" id="{4A2FECA2-3808-47DC-84EB-CD3395C2052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3569311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pt-PT" noProof="0"/>
              <a:t>CLIQUE PARA ADICIONAR LEGENDA</a:t>
            </a:r>
          </a:p>
        </p:txBody>
      </p:sp>
      <p:sp>
        <p:nvSpPr>
          <p:cNvPr id="27" name="Marcador de Posição do Texto 18">
            <a:extLst>
              <a:ext uri="{FF2B5EF4-FFF2-40B4-BE49-F238E27FC236}">
                <a16:creationId xmlns:a16="http://schemas.microsoft.com/office/drawing/2014/main" id="{24393B9A-03C4-45C1-8172-F8B354458A4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3898736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PT" noProof="0"/>
              <a:t>Clique para adicionar texto</a:t>
            </a:r>
          </a:p>
        </p:txBody>
      </p:sp>
      <p:sp>
        <p:nvSpPr>
          <p:cNvPr id="28" name="Marcador de Posição do Texto 15">
            <a:extLst>
              <a:ext uri="{FF2B5EF4-FFF2-40B4-BE49-F238E27FC236}">
                <a16:creationId xmlns:a16="http://schemas.microsoft.com/office/drawing/2014/main" id="{18EC24A5-B4A5-4BAB-AE40-30EB69D6EF7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4669107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pt-PT" noProof="0"/>
              <a:t>CLIQUE PARA ADICIONAR LEGENDA</a:t>
            </a:r>
          </a:p>
        </p:txBody>
      </p:sp>
      <p:sp>
        <p:nvSpPr>
          <p:cNvPr id="29" name="Marcador de Posição do Texto 18">
            <a:extLst>
              <a:ext uri="{FF2B5EF4-FFF2-40B4-BE49-F238E27FC236}">
                <a16:creationId xmlns:a16="http://schemas.microsoft.com/office/drawing/2014/main" id="{726F36C0-4E6A-4A10-960D-11D78D04447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998532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PT" noProof="0"/>
              <a:t>Clique para adicionar texto</a:t>
            </a:r>
          </a:p>
        </p:txBody>
      </p:sp>
      <p:sp>
        <p:nvSpPr>
          <p:cNvPr id="21" name="Marcador de Posição da Data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pt-PT" noProof="0"/>
              <a:t>20XX</a:t>
            </a:r>
          </a:p>
        </p:txBody>
      </p:sp>
      <p:sp>
        <p:nvSpPr>
          <p:cNvPr id="22" name="Marcador de Posição do Rodapé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pt-PT" noProof="0"/>
              <a:t>Apresentação de Argumentos</a:t>
            </a:r>
          </a:p>
        </p:txBody>
      </p:sp>
      <p:sp>
        <p:nvSpPr>
          <p:cNvPr id="24" name="Marcador de Posição do Número do Diapositivo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pt-PT" noProof="0" smtClean="0"/>
              <a:t>‹nº›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23769334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áfic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>
            <a:normAutofit/>
          </a:bodyPr>
          <a:lstStyle>
            <a:lvl1pPr algn="l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15" name="Marcador de Posição do Texto 14">
            <a:extLst>
              <a:ext uri="{FF2B5EF4-FFF2-40B4-BE49-F238E27FC236}">
                <a16:creationId xmlns:a16="http://schemas.microsoft.com/office/drawing/2014/main" id="{B250D272-9B39-4C2D-B0F5-21010D11E43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48749" y="1361938"/>
            <a:ext cx="6765925" cy="496888"/>
          </a:xfrm>
        </p:spPr>
        <p:txBody>
          <a:bodyPr rtlCol="0">
            <a:no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7" name="Marcador de Posição do Gráfico 6">
            <a:extLst>
              <a:ext uri="{FF2B5EF4-FFF2-40B4-BE49-F238E27FC236}">
                <a16:creationId xmlns:a16="http://schemas.microsoft.com/office/drawing/2014/main" id="{08AF2DB4-A973-4307-B59C-6058A138835C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838200" y="2286002"/>
            <a:ext cx="6094270" cy="3542143"/>
          </a:xfrm>
        </p:spPr>
        <p:txBody>
          <a:bodyPr rtlCol="0"/>
          <a:lstStyle/>
          <a:p>
            <a:pPr rtl="0"/>
            <a:r>
              <a:rPr lang="pt-PT" noProof="0"/>
              <a:t>Clique no ícone para adicionar um gráfico</a:t>
            </a:r>
          </a:p>
        </p:txBody>
      </p:sp>
      <p:sp>
        <p:nvSpPr>
          <p:cNvPr id="11" name="Marcador de Posição do Texto 10">
            <a:extLst>
              <a:ext uri="{FF2B5EF4-FFF2-40B4-BE49-F238E27FC236}">
                <a16:creationId xmlns:a16="http://schemas.microsoft.com/office/drawing/2014/main" id="{339C283A-EC40-421C-8A0E-F9A3161C889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858125" y="2284624"/>
            <a:ext cx="3147332" cy="306388"/>
          </a:xfrm>
        </p:spPr>
        <p:txBody>
          <a:bodyPr rtlCol="0">
            <a:noAutofit/>
          </a:bodyPr>
          <a:lstStyle>
            <a:lvl1pPr marL="0" indent="0">
              <a:buNone/>
              <a:defRPr sz="1400" cap="all" spc="15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 rtl="0"/>
            <a:r>
              <a:rPr lang="pt-PT" noProof="0"/>
              <a:t>Clique para editar os estilos do texto de Modelo Global</a:t>
            </a:r>
          </a:p>
        </p:txBody>
      </p:sp>
      <p:sp>
        <p:nvSpPr>
          <p:cNvPr id="13" name="Marcador de Posição de Conteúdo 12">
            <a:extLst>
              <a:ext uri="{FF2B5EF4-FFF2-40B4-BE49-F238E27FC236}">
                <a16:creationId xmlns:a16="http://schemas.microsoft.com/office/drawing/2014/main" id="{305CA2B1-D510-4949-A638-C1A064DA41A7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7858125" y="2779713"/>
            <a:ext cx="3148013" cy="3095625"/>
          </a:xfrm>
        </p:spPr>
        <p:txBody>
          <a:bodyPr rtlCol="0">
            <a:normAutofit/>
          </a:bodyPr>
          <a:lstStyle>
            <a:lvl1pPr marL="0" indent="0"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914400" indent="0">
              <a:buNone/>
              <a:defRPr sz="105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1371600" indent="0"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marL="1828800" indent="0"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 rtl="0"/>
            <a:r>
              <a:rPr lang="pt-PT" noProof="0"/>
              <a:t>Clique para adicionar conteúdos</a:t>
            </a:r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pt-PT" noProof="0"/>
              <a:t>20XX</a:t>
            </a:r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pt-PT" noProof="0"/>
              <a:t>Apresentação de Argumentos</a:t>
            </a:r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pt-PT" noProof="0" smtClean="0"/>
              <a:t>‹nº›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34910030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nha Cronológic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7D46070C-E825-43D0-99F4-8B46141311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057683"/>
            <a:ext cx="12191998" cy="20101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>
            <a:normAutofit/>
          </a:bodyPr>
          <a:lstStyle>
            <a:lvl1pPr algn="l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6" name="Marcador de Posição do Texto 10">
            <a:extLst>
              <a:ext uri="{FF2B5EF4-FFF2-40B4-BE49-F238E27FC236}">
                <a16:creationId xmlns:a16="http://schemas.microsoft.com/office/drawing/2014/main" id="{E4E92FC5-6FC2-45C2-9200-3244F9EA69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354712"/>
            <a:ext cx="731520" cy="457200"/>
          </a:xfrm>
        </p:spPr>
        <p:txBody>
          <a:bodyPr rtlCol="0" anchor="ctr"/>
          <a:lstStyle>
            <a:lvl1pPr marL="0" indent="0" algn="l">
              <a:buNone/>
              <a:defRPr sz="1400" b="1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pt-PT" noProof="0"/>
              <a:t>Ano</a:t>
            </a:r>
          </a:p>
        </p:txBody>
      </p:sp>
      <p:sp>
        <p:nvSpPr>
          <p:cNvPr id="7" name="Marcador de Posição do Texto 10">
            <a:extLst>
              <a:ext uri="{FF2B5EF4-FFF2-40B4-BE49-F238E27FC236}">
                <a16:creationId xmlns:a16="http://schemas.microsoft.com/office/drawing/2014/main" id="{4D75C136-D6C3-4431-8776-997070627AA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PT" noProof="0"/>
              <a:t>MM</a:t>
            </a:r>
          </a:p>
        </p:txBody>
      </p:sp>
      <p:sp>
        <p:nvSpPr>
          <p:cNvPr id="8" name="Marcador de Posição do Texto 10">
            <a:extLst>
              <a:ext uri="{FF2B5EF4-FFF2-40B4-BE49-F238E27FC236}">
                <a16:creationId xmlns:a16="http://schemas.microsoft.com/office/drawing/2014/main" id="{FD15D323-BFE3-4ACE-9A2E-C9EB69458B1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388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PT" noProof="0"/>
              <a:t>MM</a:t>
            </a:r>
          </a:p>
        </p:txBody>
      </p:sp>
      <p:sp>
        <p:nvSpPr>
          <p:cNvPr id="9" name="Marcador de Posição do Texto 10">
            <a:extLst>
              <a:ext uri="{FF2B5EF4-FFF2-40B4-BE49-F238E27FC236}">
                <a16:creationId xmlns:a16="http://schemas.microsoft.com/office/drawing/2014/main" id="{3B520767-B49F-4503-8120-B66E411F33E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PT" noProof="0"/>
              <a:t>MM</a:t>
            </a:r>
          </a:p>
        </p:txBody>
      </p:sp>
      <p:sp>
        <p:nvSpPr>
          <p:cNvPr id="10" name="Marcador de Posição do Texto 10">
            <a:extLst>
              <a:ext uri="{FF2B5EF4-FFF2-40B4-BE49-F238E27FC236}">
                <a16:creationId xmlns:a16="http://schemas.microsoft.com/office/drawing/2014/main" id="{30C2F5A0-E03E-4C89-B9EB-8D48889F5F9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PT" noProof="0"/>
              <a:t>MM</a:t>
            </a:r>
          </a:p>
        </p:txBody>
      </p:sp>
      <p:sp>
        <p:nvSpPr>
          <p:cNvPr id="12" name="Marcador de Posição do Texto 10">
            <a:extLst>
              <a:ext uri="{FF2B5EF4-FFF2-40B4-BE49-F238E27FC236}">
                <a16:creationId xmlns:a16="http://schemas.microsoft.com/office/drawing/2014/main" id="{59D3CBFE-13C8-4DB1-A831-9393264923E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PT" noProof="0"/>
              <a:t>MM</a:t>
            </a:r>
          </a:p>
        </p:txBody>
      </p:sp>
      <p:sp>
        <p:nvSpPr>
          <p:cNvPr id="13" name="Marcador de Posição do Texto 10">
            <a:extLst>
              <a:ext uri="{FF2B5EF4-FFF2-40B4-BE49-F238E27FC236}">
                <a16:creationId xmlns:a16="http://schemas.microsoft.com/office/drawing/2014/main" id="{82385A0A-C61D-4BBD-AC77-D7642F895E2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PT" noProof="0"/>
              <a:t>MM</a:t>
            </a:r>
          </a:p>
        </p:txBody>
      </p:sp>
      <p:sp>
        <p:nvSpPr>
          <p:cNvPr id="14" name="Marcador de Posição do Texto 10">
            <a:extLst>
              <a:ext uri="{FF2B5EF4-FFF2-40B4-BE49-F238E27FC236}">
                <a16:creationId xmlns:a16="http://schemas.microsoft.com/office/drawing/2014/main" id="{FED89FCE-7507-4C8C-923F-92229058946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PT" noProof="0"/>
              <a:t>MM</a:t>
            </a:r>
          </a:p>
        </p:txBody>
      </p:sp>
      <p:sp>
        <p:nvSpPr>
          <p:cNvPr id="16" name="Marcador de Posição do Texto 10">
            <a:extLst>
              <a:ext uri="{FF2B5EF4-FFF2-40B4-BE49-F238E27FC236}">
                <a16:creationId xmlns:a16="http://schemas.microsoft.com/office/drawing/2014/main" id="{2A9276DB-F427-4F8E-8E4C-466600F390F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PT" noProof="0"/>
              <a:t>MM</a:t>
            </a:r>
          </a:p>
        </p:txBody>
      </p:sp>
      <p:sp>
        <p:nvSpPr>
          <p:cNvPr id="17" name="Marcador de Posição do Texto 10">
            <a:extLst>
              <a:ext uri="{FF2B5EF4-FFF2-40B4-BE49-F238E27FC236}">
                <a16:creationId xmlns:a16="http://schemas.microsoft.com/office/drawing/2014/main" id="{79023948-0C1E-4DAB-B885-1C713409AA0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PT" noProof="0"/>
              <a:t>MM</a:t>
            </a:r>
          </a:p>
        </p:txBody>
      </p:sp>
      <p:sp>
        <p:nvSpPr>
          <p:cNvPr id="15" name="Marcador de Posição do Texto 10">
            <a:extLst>
              <a:ext uri="{FF2B5EF4-FFF2-40B4-BE49-F238E27FC236}">
                <a16:creationId xmlns:a16="http://schemas.microsoft.com/office/drawing/2014/main" id="{F2F73935-BF53-4510-8B8F-EDB1CD56A1B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PT" noProof="0"/>
              <a:t>MM</a:t>
            </a:r>
          </a:p>
        </p:txBody>
      </p:sp>
      <p:sp>
        <p:nvSpPr>
          <p:cNvPr id="18" name="Marcador de Posição do Texto 10">
            <a:extLst>
              <a:ext uri="{FF2B5EF4-FFF2-40B4-BE49-F238E27FC236}">
                <a16:creationId xmlns:a16="http://schemas.microsoft.com/office/drawing/2014/main" id="{4AB6A03C-6180-41ED-A88D-ECBB80D160F2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PT" noProof="0"/>
              <a:t>MM</a:t>
            </a:r>
          </a:p>
        </p:txBody>
      </p:sp>
      <p:sp>
        <p:nvSpPr>
          <p:cNvPr id="19" name="Marcador de Posição do Texto 10">
            <a:extLst>
              <a:ext uri="{FF2B5EF4-FFF2-40B4-BE49-F238E27FC236}">
                <a16:creationId xmlns:a16="http://schemas.microsoft.com/office/drawing/2014/main" id="{145AD645-55F0-41A9-AC53-ED30BF1340B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PT" noProof="0"/>
              <a:t>MM</a:t>
            </a:r>
          </a:p>
        </p:txBody>
      </p:sp>
      <p:sp>
        <p:nvSpPr>
          <p:cNvPr id="11" name="Marcador de Posição do Texto 10">
            <a:extLst>
              <a:ext uri="{FF2B5EF4-FFF2-40B4-BE49-F238E27FC236}">
                <a16:creationId xmlns:a16="http://schemas.microsoft.com/office/drawing/2014/main" id="{AB3645A3-D681-45BF-B195-452D000802C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292468"/>
            <a:ext cx="731520" cy="457200"/>
          </a:xfrm>
        </p:spPr>
        <p:txBody>
          <a:bodyPr rtlCol="0" anchor="ctr"/>
          <a:lstStyle>
            <a:lvl1pPr marL="0" indent="0" algn="l">
              <a:buNone/>
              <a:defRPr sz="1400" b="1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pt-PT" noProof="0"/>
              <a:t>Ano</a:t>
            </a:r>
          </a:p>
        </p:txBody>
      </p:sp>
      <p:sp>
        <p:nvSpPr>
          <p:cNvPr id="20" name="Marcador de Posição do Texto 10">
            <a:extLst>
              <a:ext uri="{FF2B5EF4-FFF2-40B4-BE49-F238E27FC236}">
                <a16:creationId xmlns:a16="http://schemas.microsoft.com/office/drawing/2014/main" id="{C39F248D-01B4-40EE-B483-E8E81806DFBE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PT" noProof="0"/>
              <a:t>MM</a:t>
            </a:r>
          </a:p>
        </p:txBody>
      </p:sp>
      <p:sp>
        <p:nvSpPr>
          <p:cNvPr id="21" name="Marcador de Posição do Texto 10">
            <a:extLst>
              <a:ext uri="{FF2B5EF4-FFF2-40B4-BE49-F238E27FC236}">
                <a16:creationId xmlns:a16="http://schemas.microsoft.com/office/drawing/2014/main" id="{1D0F1859-7A34-42DF-873E-2CF864E4C4B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7602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PT" noProof="0"/>
              <a:t>MM</a:t>
            </a:r>
          </a:p>
        </p:txBody>
      </p:sp>
      <p:sp>
        <p:nvSpPr>
          <p:cNvPr id="22" name="Marcador de Posição do Texto 10">
            <a:extLst>
              <a:ext uri="{FF2B5EF4-FFF2-40B4-BE49-F238E27FC236}">
                <a16:creationId xmlns:a16="http://schemas.microsoft.com/office/drawing/2014/main" id="{6EB397AF-B5C1-40FE-86D4-BA660E4C6E46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PT" noProof="0"/>
              <a:t>MM</a:t>
            </a:r>
          </a:p>
        </p:txBody>
      </p:sp>
      <p:sp>
        <p:nvSpPr>
          <p:cNvPr id="23" name="Marcador de Posição do Texto 10">
            <a:extLst>
              <a:ext uri="{FF2B5EF4-FFF2-40B4-BE49-F238E27FC236}">
                <a16:creationId xmlns:a16="http://schemas.microsoft.com/office/drawing/2014/main" id="{AF1343D5-DC0F-4C7E-967F-CFC300A2C80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PT" noProof="0"/>
              <a:t>MM</a:t>
            </a:r>
          </a:p>
        </p:txBody>
      </p:sp>
      <p:sp>
        <p:nvSpPr>
          <p:cNvPr id="24" name="Marcador de Posição do Texto 10">
            <a:extLst>
              <a:ext uri="{FF2B5EF4-FFF2-40B4-BE49-F238E27FC236}">
                <a16:creationId xmlns:a16="http://schemas.microsoft.com/office/drawing/2014/main" id="{9AD688A5-D2DF-4FC3-8171-FAEA8C4F5566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PT" noProof="0"/>
              <a:t>MM</a:t>
            </a:r>
          </a:p>
        </p:txBody>
      </p:sp>
      <p:sp>
        <p:nvSpPr>
          <p:cNvPr id="25" name="Marcador de Posição do Texto 10">
            <a:extLst>
              <a:ext uri="{FF2B5EF4-FFF2-40B4-BE49-F238E27FC236}">
                <a16:creationId xmlns:a16="http://schemas.microsoft.com/office/drawing/2014/main" id="{EA05A5D4-01B0-4932-B03E-571986E282EA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PT" noProof="0"/>
              <a:t>MM</a:t>
            </a:r>
          </a:p>
        </p:txBody>
      </p:sp>
      <p:sp>
        <p:nvSpPr>
          <p:cNvPr id="26" name="Marcador de Posição do Texto 10">
            <a:extLst>
              <a:ext uri="{FF2B5EF4-FFF2-40B4-BE49-F238E27FC236}">
                <a16:creationId xmlns:a16="http://schemas.microsoft.com/office/drawing/2014/main" id="{72A84601-CD4F-49ED-8D51-CEF03236305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PT" noProof="0"/>
              <a:t>MM</a:t>
            </a:r>
          </a:p>
        </p:txBody>
      </p:sp>
      <p:sp>
        <p:nvSpPr>
          <p:cNvPr id="28" name="Marcador de Posição do Texto 10">
            <a:extLst>
              <a:ext uri="{FF2B5EF4-FFF2-40B4-BE49-F238E27FC236}">
                <a16:creationId xmlns:a16="http://schemas.microsoft.com/office/drawing/2014/main" id="{DFC05EC7-9D6C-486B-9E2F-D3612013C0A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PT" noProof="0"/>
              <a:t>MM</a:t>
            </a:r>
          </a:p>
        </p:txBody>
      </p:sp>
      <p:sp>
        <p:nvSpPr>
          <p:cNvPr id="29" name="Marcador de Posição do Texto 10">
            <a:extLst>
              <a:ext uri="{FF2B5EF4-FFF2-40B4-BE49-F238E27FC236}">
                <a16:creationId xmlns:a16="http://schemas.microsoft.com/office/drawing/2014/main" id="{98F455FB-241B-4E1F-B581-FA6CBA239545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PT" noProof="0"/>
              <a:t>MM</a:t>
            </a:r>
          </a:p>
        </p:txBody>
      </p:sp>
      <p:sp>
        <p:nvSpPr>
          <p:cNvPr id="27" name="Marcador de Posição do Texto 10">
            <a:extLst>
              <a:ext uri="{FF2B5EF4-FFF2-40B4-BE49-F238E27FC236}">
                <a16:creationId xmlns:a16="http://schemas.microsoft.com/office/drawing/2014/main" id="{C49FB196-753D-4A12-9460-57D8AB4B540B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PT" noProof="0"/>
              <a:t>MM</a:t>
            </a:r>
          </a:p>
        </p:txBody>
      </p:sp>
      <p:sp>
        <p:nvSpPr>
          <p:cNvPr id="30" name="Marcador de Posição do Texto 10">
            <a:extLst>
              <a:ext uri="{FF2B5EF4-FFF2-40B4-BE49-F238E27FC236}">
                <a16:creationId xmlns:a16="http://schemas.microsoft.com/office/drawing/2014/main" id="{9E38664A-8108-4E24-800B-3C32ADA43978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PT" noProof="0"/>
              <a:t>MM</a:t>
            </a:r>
          </a:p>
        </p:txBody>
      </p:sp>
      <p:sp>
        <p:nvSpPr>
          <p:cNvPr id="31" name="Marcador de Posição do Texto 10">
            <a:extLst>
              <a:ext uri="{FF2B5EF4-FFF2-40B4-BE49-F238E27FC236}">
                <a16:creationId xmlns:a16="http://schemas.microsoft.com/office/drawing/2014/main" id="{2908458B-A3ED-4855-9E08-108D7C4A8D36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PT" noProof="0"/>
              <a:t>MM</a:t>
            </a:r>
          </a:p>
        </p:txBody>
      </p:sp>
      <p:sp>
        <p:nvSpPr>
          <p:cNvPr id="32" name="Retângulo 31">
            <a:extLst>
              <a:ext uri="{FF2B5EF4-FFF2-40B4-BE49-F238E27FC236}">
                <a16:creationId xmlns:a16="http://schemas.microsoft.com/office/drawing/2014/main" id="{FFA35437-CCDE-4D92-B879-F23B329C8E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9640" y="4034785"/>
            <a:ext cx="10332720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6" name="Marcador de Posição da Data 2">
            <a:extLst>
              <a:ext uri="{FF2B5EF4-FFF2-40B4-BE49-F238E27FC236}">
                <a16:creationId xmlns:a16="http://schemas.microsoft.com/office/drawing/2014/main" id="{1CDC588F-73BC-4108-974B-0EAAB8213CE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pt-PT" noProof="0"/>
              <a:t>20XX</a:t>
            </a:r>
          </a:p>
        </p:txBody>
      </p:sp>
      <p:sp>
        <p:nvSpPr>
          <p:cNvPr id="37" name="Marcador de Posição do Rodapé 3">
            <a:extLst>
              <a:ext uri="{FF2B5EF4-FFF2-40B4-BE49-F238E27FC236}">
                <a16:creationId xmlns:a16="http://schemas.microsoft.com/office/drawing/2014/main" id="{B2AC1EB2-9B8F-4077-8B66-64F9549F2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pt-PT" noProof="0"/>
              <a:t>Apresentação de Argumentos</a:t>
            </a:r>
          </a:p>
        </p:txBody>
      </p:sp>
      <p:sp>
        <p:nvSpPr>
          <p:cNvPr id="38" name="Marcador de Posição do Número do Diapositivo 4">
            <a:extLst>
              <a:ext uri="{FF2B5EF4-FFF2-40B4-BE49-F238E27FC236}">
                <a16:creationId xmlns:a16="http://schemas.microsoft.com/office/drawing/2014/main" id="{28DE3E33-346A-45AF-B164-CB5DF04FA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pt-PT" noProof="0" smtClean="0"/>
              <a:t>‹nº›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20563234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7" name="Marcador de Posição do SmartArt 6">
            <a:extLst>
              <a:ext uri="{FF2B5EF4-FFF2-40B4-BE49-F238E27FC236}">
                <a16:creationId xmlns:a16="http://schemas.microsoft.com/office/drawing/2014/main" id="{156CA116-0F6E-4EE9-B34F-03BA07161A7A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>
          <a:xfrm>
            <a:off x="838200" y="2139084"/>
            <a:ext cx="10515600" cy="3695338"/>
          </a:xfrm>
        </p:spPr>
        <p:txBody>
          <a:bodyPr rtlCol="0"/>
          <a:lstStyle/>
          <a:p>
            <a:pPr rtl="0"/>
            <a:r>
              <a:rPr lang="pt-PT" noProof="0"/>
              <a:t>Clique no ícone para adicionar um gráfico SmartArt</a:t>
            </a:r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pt-PT" noProof="0"/>
              <a:t>20XX</a:t>
            </a:r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pt-PT" noProof="0"/>
              <a:t>Apresentação de Argumentos</a:t>
            </a:r>
          </a:p>
        </p:txBody>
      </p:sp>
      <p:cxnSp>
        <p:nvCxnSpPr>
          <p:cNvPr id="10" name="Conexão Reta 9">
            <a:extLst>
              <a:ext uri="{FF2B5EF4-FFF2-40B4-BE49-F238E27FC236}">
                <a16:creationId xmlns:a16="http://schemas.microsoft.com/office/drawing/2014/main" id="{66988B2D-0240-4256-8268-4B9FF1E723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0" y="0"/>
            <a:ext cx="2590800" cy="76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xão Reta 11">
            <a:extLst>
              <a:ext uri="{FF2B5EF4-FFF2-40B4-BE49-F238E27FC236}">
                <a16:creationId xmlns:a16="http://schemas.microsoft.com/office/drawing/2014/main" id="{D8EEAAE1-3D04-41C3-B2D2-B3BEF34C3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704850" cy="10279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pt-PT" noProof="0" smtClean="0"/>
              <a:t>‹nº›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235431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positivo de Equipa 4 Pessoa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11" name="Marcador de Posição da Imagem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87181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pt-PT" noProof="0"/>
              <a:t>Clique no ícone para adicionar uma imagem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11558" y="5084524"/>
            <a:ext cx="2196619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PT" noProof="0"/>
              <a:t>CLIQUE PARA EDITAR</a:t>
            </a:r>
          </a:p>
        </p:txBody>
      </p:sp>
      <p:sp>
        <p:nvSpPr>
          <p:cNvPr id="26" name="Marcador de Posição do Texto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487181" y="5464114"/>
            <a:ext cx="1845511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PT" noProof="0"/>
              <a:t>CLIQUE PARA EDITAR</a:t>
            </a:r>
          </a:p>
        </p:txBody>
      </p:sp>
      <p:sp>
        <p:nvSpPr>
          <p:cNvPr id="17" name="Marcador de Posição da Imagem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36914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pt-PT" noProof="0"/>
              <a:t>Clique no ícone para adicionar uma imagem</a:t>
            </a:r>
          </a:p>
        </p:txBody>
      </p:sp>
      <p:sp>
        <p:nvSpPr>
          <p:cNvPr id="23" name="Marcador de Posição do Texto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707607" y="5099206"/>
            <a:ext cx="2145049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PT" noProof="0"/>
              <a:t>CLIQUE PARA EDITAR</a:t>
            </a:r>
          </a:p>
        </p:txBody>
      </p:sp>
      <p:sp>
        <p:nvSpPr>
          <p:cNvPr id="27" name="Marcador de Posição do Texto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36913" y="5478796"/>
            <a:ext cx="1855949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PT" noProof="0"/>
              <a:t>CLIQUE PARA EDITAR</a:t>
            </a:r>
          </a:p>
        </p:txBody>
      </p:sp>
      <p:sp>
        <p:nvSpPr>
          <p:cNvPr id="18" name="Marcador de Posição da Imagem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2757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lvl="1" rtl="0"/>
            <a:r>
              <a:rPr lang="pt-PT" noProof="0"/>
              <a:t>Clique no ícone para adicionar uma imagem</a:t>
            </a:r>
          </a:p>
        </p:txBody>
      </p:sp>
      <p:sp>
        <p:nvSpPr>
          <p:cNvPr id="24" name="Marcador de Posição do Texto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198271" y="5099206"/>
            <a:ext cx="2132985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PT" noProof="0"/>
              <a:t>CLIQUE PARA EDITAR</a:t>
            </a:r>
          </a:p>
        </p:txBody>
      </p:sp>
      <p:sp>
        <p:nvSpPr>
          <p:cNvPr id="28" name="Marcador de Posição do Texto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327577" y="5478796"/>
            <a:ext cx="1845511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PT" noProof="0"/>
              <a:t>CLIQUE PARA EDITAR</a:t>
            </a:r>
          </a:p>
        </p:txBody>
      </p:sp>
      <p:sp>
        <p:nvSpPr>
          <p:cNvPr id="19" name="Marcador de Posição da Imagem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74745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pt-PT" noProof="0"/>
              <a:t>Clique no ícone para adicionar uma imagem</a:t>
            </a:r>
          </a:p>
        </p:txBody>
      </p:sp>
      <p:sp>
        <p:nvSpPr>
          <p:cNvPr id="25" name="Marcador de Posição do Texto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618152" y="5084524"/>
            <a:ext cx="2132984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PT" noProof="0"/>
              <a:t>CLIQUE PARA EDITAR</a:t>
            </a:r>
          </a:p>
        </p:txBody>
      </p:sp>
      <p:sp>
        <p:nvSpPr>
          <p:cNvPr id="29" name="Marcador de Posição do Texto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7458" y="5464114"/>
            <a:ext cx="184551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PT" noProof="0"/>
              <a:t>CLIQUE PARA EDITAR</a:t>
            </a:r>
          </a:p>
        </p:txBody>
      </p:sp>
      <p:cxnSp>
        <p:nvCxnSpPr>
          <p:cNvPr id="10" name="Conexão Reta 9">
            <a:extLst>
              <a:ext uri="{FF2B5EF4-FFF2-40B4-BE49-F238E27FC236}">
                <a16:creationId xmlns:a16="http://schemas.microsoft.com/office/drawing/2014/main" id="{4E4B72DA-52CB-4D39-A342-8857B4D959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 flipH="1" flipV="1">
            <a:off x="7334250" y="0"/>
            <a:ext cx="4857750" cy="76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xão Reta 14">
            <a:extLst>
              <a:ext uri="{FF2B5EF4-FFF2-40B4-BE49-F238E27FC236}">
                <a16:creationId xmlns:a16="http://schemas.microsoft.com/office/drawing/2014/main" id="{21D9BCDA-DFB7-41A4-A7C7-CEE86CEDCB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1487150" y="0"/>
            <a:ext cx="704850" cy="17240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Marcador de Posição da Data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pt-PT" noProof="0"/>
              <a:t>20XX</a:t>
            </a:r>
          </a:p>
        </p:txBody>
      </p:sp>
      <p:sp>
        <p:nvSpPr>
          <p:cNvPr id="8" name="Marcador de Posição do Rodapé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pt-PT" noProof="0"/>
              <a:t>Apresentação de Argumentos</a:t>
            </a:r>
          </a:p>
        </p:txBody>
      </p:sp>
      <p:sp>
        <p:nvSpPr>
          <p:cNvPr id="9" name="Marcador de Posição do Número do Diapositivo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pt-PT" noProof="0" smtClean="0"/>
              <a:t>‹nº›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35623728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936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positivo de Grupo 8 Pessoa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11" name="Marcador de Posição da Imagem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877176" y="2428875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1pPr>
          </a:lstStyle>
          <a:p>
            <a:pPr rtl="0"/>
            <a:r>
              <a:rPr lang="pt-PT" noProof="0"/>
              <a:t>Clique no ícone para adicionar uma imagem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00168" y="3654378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PT" noProof="0"/>
              <a:t>CLIQUE PARA EDITAR</a:t>
            </a:r>
          </a:p>
        </p:txBody>
      </p:sp>
      <p:sp>
        <p:nvSpPr>
          <p:cNvPr id="26" name="Marcador de Posição do Texto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390120" y="3782039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PT" noProof="0"/>
              <a:t>CLIQUE PARA EDITAR</a:t>
            </a:r>
          </a:p>
        </p:txBody>
      </p:sp>
      <p:sp>
        <p:nvSpPr>
          <p:cNvPr id="17" name="Marcador de Posição da Imagem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26270" y="2428875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1pPr>
          </a:lstStyle>
          <a:p>
            <a:pPr rtl="0"/>
            <a:r>
              <a:rPr lang="pt-PT" noProof="0"/>
              <a:t>Clique no ícone para adicionar uma imagem</a:t>
            </a:r>
          </a:p>
        </p:txBody>
      </p:sp>
      <p:sp>
        <p:nvSpPr>
          <p:cNvPr id="23" name="Marcador de Posição do Texto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49262" y="3669060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PT" noProof="0"/>
              <a:t>CLIQUE PARA EDITAR</a:t>
            </a:r>
          </a:p>
        </p:txBody>
      </p:sp>
      <p:sp>
        <p:nvSpPr>
          <p:cNvPr id="27" name="Marcador de Posição do Texto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739214" y="3796721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PT" noProof="0"/>
              <a:t>CLIQUE PARA EDITAR</a:t>
            </a:r>
          </a:p>
        </p:txBody>
      </p:sp>
      <p:sp>
        <p:nvSpPr>
          <p:cNvPr id="18" name="Marcador de Posição da Imagem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716934" y="2428875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buNone/>
              <a:defRPr sz="900">
                <a:solidFill>
                  <a:schemeClr val="bg1"/>
                </a:solidFill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 rtl="0"/>
            <a:r>
              <a:rPr lang="pt-PT" noProof="0"/>
              <a:t>Clique no ícone para adicionar uma imagem</a:t>
            </a:r>
          </a:p>
        </p:txBody>
      </p:sp>
      <p:sp>
        <p:nvSpPr>
          <p:cNvPr id="24" name="Marcador de Posição do Texto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339926" y="3669060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PT" noProof="0"/>
              <a:t>CLIQUE PARA EDITAR</a:t>
            </a:r>
          </a:p>
        </p:txBody>
      </p:sp>
      <p:sp>
        <p:nvSpPr>
          <p:cNvPr id="28" name="Marcador de Posição do Texto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217963" y="3796721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PT" noProof="0"/>
              <a:t>CLIQUE PARA EDITAR</a:t>
            </a:r>
          </a:p>
        </p:txBody>
      </p:sp>
      <p:sp>
        <p:nvSpPr>
          <p:cNvPr id="19" name="Marcador de Posição da Imagem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136814" y="2428875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1pPr>
          </a:lstStyle>
          <a:p>
            <a:pPr rtl="0"/>
            <a:r>
              <a:rPr lang="pt-PT" noProof="0"/>
              <a:t>Clique no ícone para adicionar uma imagem</a:t>
            </a:r>
          </a:p>
        </p:txBody>
      </p:sp>
      <p:sp>
        <p:nvSpPr>
          <p:cNvPr id="25" name="Marcador de Posição do Texto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759806" y="3654378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PT" noProof="0"/>
              <a:t>CLIQUE PARA EDITAR</a:t>
            </a:r>
          </a:p>
        </p:txBody>
      </p:sp>
      <p:sp>
        <p:nvSpPr>
          <p:cNvPr id="29" name="Marcador de Posição do Texto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634432" y="3782039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PT" noProof="0"/>
              <a:t>CLIQUE PARA EDITAR</a:t>
            </a:r>
          </a:p>
        </p:txBody>
      </p:sp>
      <p:sp>
        <p:nvSpPr>
          <p:cNvPr id="55" name="Marcador de Posição da Imagem 10">
            <a:extLst>
              <a:ext uri="{FF2B5EF4-FFF2-40B4-BE49-F238E27FC236}">
                <a16:creationId xmlns:a16="http://schemas.microsoft.com/office/drawing/2014/main" id="{1EBAEB1D-A7F9-4F90-B642-4277D3802BA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877176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1pPr>
          </a:lstStyle>
          <a:p>
            <a:pPr rtl="0"/>
            <a:r>
              <a:rPr lang="pt-PT" noProof="0"/>
              <a:t>Clique no ícone para adicionar uma imagem</a:t>
            </a:r>
          </a:p>
        </p:txBody>
      </p:sp>
      <p:sp>
        <p:nvSpPr>
          <p:cNvPr id="54" name="Marcador de Posição do Texto 2">
            <a:extLst>
              <a:ext uri="{FF2B5EF4-FFF2-40B4-BE49-F238E27FC236}">
                <a16:creationId xmlns:a16="http://schemas.microsoft.com/office/drawing/2014/main" id="{22930C5B-603C-494E-A467-8B394D01D406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1500168" y="5513214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PT" noProof="0"/>
              <a:t>CLIQUE PARA EDITAR</a:t>
            </a:r>
          </a:p>
        </p:txBody>
      </p:sp>
      <p:sp>
        <p:nvSpPr>
          <p:cNvPr id="62" name="Marcador de Posição do Texto 2">
            <a:extLst>
              <a:ext uri="{FF2B5EF4-FFF2-40B4-BE49-F238E27FC236}">
                <a16:creationId xmlns:a16="http://schemas.microsoft.com/office/drawing/2014/main" id="{540C455F-A23B-493F-B95E-AB485D91DA6A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1390120" y="5640875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PT" noProof="0"/>
              <a:t>CLIQUE PARA EDITAR</a:t>
            </a:r>
          </a:p>
        </p:txBody>
      </p:sp>
      <p:sp>
        <p:nvSpPr>
          <p:cNvPr id="56" name="Marcador de Posição da Imagem 10">
            <a:extLst>
              <a:ext uri="{FF2B5EF4-FFF2-40B4-BE49-F238E27FC236}">
                <a16:creationId xmlns:a16="http://schemas.microsoft.com/office/drawing/2014/main" id="{9461A69E-14C8-4325-89AF-D4257C1C05B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226270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1pPr>
          </a:lstStyle>
          <a:p>
            <a:pPr rtl="0"/>
            <a:r>
              <a:rPr lang="pt-PT" noProof="0"/>
              <a:t>Clique no ícone para adicionar uma imagem</a:t>
            </a:r>
          </a:p>
        </p:txBody>
      </p:sp>
      <p:sp>
        <p:nvSpPr>
          <p:cNvPr id="59" name="Marcador de Posição do Texto 2">
            <a:extLst>
              <a:ext uri="{FF2B5EF4-FFF2-40B4-BE49-F238E27FC236}">
                <a16:creationId xmlns:a16="http://schemas.microsoft.com/office/drawing/2014/main" id="{6D1C374C-DAF7-40EF-B279-4EC7A2AFE6A2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3849262" y="5527896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PT" noProof="0"/>
              <a:t>CLIQUE PARA EDITAR</a:t>
            </a:r>
          </a:p>
        </p:txBody>
      </p:sp>
      <p:sp>
        <p:nvSpPr>
          <p:cNvPr id="63" name="Marcador de Posição do Texto 2">
            <a:extLst>
              <a:ext uri="{FF2B5EF4-FFF2-40B4-BE49-F238E27FC236}">
                <a16:creationId xmlns:a16="http://schemas.microsoft.com/office/drawing/2014/main" id="{421FF438-E4E8-4643-BCB3-4A1C12429042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3739214" y="5655557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PT" noProof="0"/>
              <a:t>CLIQUE PARA EDITAR</a:t>
            </a:r>
          </a:p>
        </p:txBody>
      </p:sp>
      <p:sp>
        <p:nvSpPr>
          <p:cNvPr id="57" name="Marcador de Posição da Imagem 10">
            <a:extLst>
              <a:ext uri="{FF2B5EF4-FFF2-40B4-BE49-F238E27FC236}">
                <a16:creationId xmlns:a16="http://schemas.microsoft.com/office/drawing/2014/main" id="{0FB38616-82FB-4DAD-A82E-3777ACB41148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716934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buNone/>
              <a:defRPr sz="900">
                <a:solidFill>
                  <a:schemeClr val="bg1"/>
                </a:solidFill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 rtl="0"/>
            <a:r>
              <a:rPr lang="pt-PT" noProof="0"/>
              <a:t>Clique no ícone para adicionar uma imagem</a:t>
            </a:r>
          </a:p>
        </p:txBody>
      </p:sp>
      <p:sp>
        <p:nvSpPr>
          <p:cNvPr id="60" name="Marcador de Posição do Texto 2">
            <a:extLst>
              <a:ext uri="{FF2B5EF4-FFF2-40B4-BE49-F238E27FC236}">
                <a16:creationId xmlns:a16="http://schemas.microsoft.com/office/drawing/2014/main" id="{D4FEDD19-A7BA-45BB-93A0-F1E896C9F26D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6339926" y="5527896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PT" noProof="0"/>
              <a:t>CLIQUE PARA EDITAR</a:t>
            </a:r>
          </a:p>
        </p:txBody>
      </p:sp>
      <p:sp>
        <p:nvSpPr>
          <p:cNvPr id="64" name="Marcador de Posição do Texto 2">
            <a:extLst>
              <a:ext uri="{FF2B5EF4-FFF2-40B4-BE49-F238E27FC236}">
                <a16:creationId xmlns:a16="http://schemas.microsoft.com/office/drawing/2014/main" id="{A12F0175-7AEE-46B1-9590-D4A427680DC7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6229878" y="5655557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PT" noProof="0"/>
              <a:t>CLIQUE PARA EDITAR</a:t>
            </a:r>
          </a:p>
        </p:txBody>
      </p:sp>
      <p:sp>
        <p:nvSpPr>
          <p:cNvPr id="58" name="Marcador de Posição da Imagem 10">
            <a:extLst>
              <a:ext uri="{FF2B5EF4-FFF2-40B4-BE49-F238E27FC236}">
                <a16:creationId xmlns:a16="http://schemas.microsoft.com/office/drawing/2014/main" id="{622ED9F4-EB9B-4588-8501-BFECB846EE73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9136814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1pPr>
          </a:lstStyle>
          <a:p>
            <a:pPr rtl="0"/>
            <a:r>
              <a:rPr lang="pt-PT" noProof="0"/>
              <a:t>Clique no ícone para adicionar uma imagem</a:t>
            </a:r>
          </a:p>
        </p:txBody>
      </p:sp>
      <p:sp>
        <p:nvSpPr>
          <p:cNvPr id="61" name="Marcador de Posição do Texto 2">
            <a:extLst>
              <a:ext uri="{FF2B5EF4-FFF2-40B4-BE49-F238E27FC236}">
                <a16:creationId xmlns:a16="http://schemas.microsoft.com/office/drawing/2014/main" id="{5026D39F-46AB-4680-9A52-F367344A3531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8759806" y="5513214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PT" noProof="0"/>
              <a:t>CLIQUE PARA EDITAR</a:t>
            </a:r>
          </a:p>
        </p:txBody>
      </p:sp>
      <p:sp>
        <p:nvSpPr>
          <p:cNvPr id="65" name="Marcador de Posição do Texto 2">
            <a:extLst>
              <a:ext uri="{FF2B5EF4-FFF2-40B4-BE49-F238E27FC236}">
                <a16:creationId xmlns:a16="http://schemas.microsoft.com/office/drawing/2014/main" id="{04E11FE2-6320-4E8C-A5B3-8104AF329ADA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8634432" y="5640875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PT" noProof="0"/>
              <a:t>CLIQUE PARA EDITAR</a:t>
            </a:r>
          </a:p>
        </p:txBody>
      </p:sp>
      <p:sp>
        <p:nvSpPr>
          <p:cNvPr id="7" name="Marcador de Posição da Data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pPr rtl="0"/>
            <a:r>
              <a:rPr lang="pt-PT" noProof="0"/>
              <a:t>20XX</a:t>
            </a:r>
          </a:p>
        </p:txBody>
      </p:sp>
      <p:sp>
        <p:nvSpPr>
          <p:cNvPr id="8" name="Marcador de Posição do Rodapé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pPr rtl="0"/>
            <a:r>
              <a:rPr lang="pt-PT" noProof="0"/>
              <a:t>Apresentação de Argumentos</a:t>
            </a:r>
          </a:p>
        </p:txBody>
      </p:sp>
      <p:sp>
        <p:nvSpPr>
          <p:cNvPr id="9" name="Marcador de Posição do Número do Diapositivo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pPr rtl="0"/>
            <a:fld id="{B5CEABB6-07DC-46E8-9B57-56EC44A396E5}" type="slidenum">
              <a:rPr lang="pt-PT" noProof="0" smtClean="0"/>
              <a:t>‹nº›</a:t>
            </a:fld>
            <a:endParaRPr lang="pt-PT" noProof="0"/>
          </a:p>
        </p:txBody>
      </p:sp>
      <p:pic>
        <p:nvPicPr>
          <p:cNvPr id="13" name="Gráfico 12">
            <a:extLst>
              <a:ext uri="{FF2B5EF4-FFF2-40B4-BE49-F238E27FC236}">
                <a16:creationId xmlns:a16="http://schemas.microsoft.com/office/drawing/2014/main" id="{B0DFD584-E5CF-41EF-B51E-679CE22DDF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73953"/>
            <a:ext cx="2057400" cy="1647825"/>
          </a:xfrm>
          <a:prstGeom prst="rect">
            <a:avLst/>
          </a:prstGeom>
        </p:spPr>
      </p:pic>
      <p:pic>
        <p:nvPicPr>
          <p:cNvPr id="14" name="Gráfico 13">
            <a:extLst>
              <a:ext uri="{FF2B5EF4-FFF2-40B4-BE49-F238E27FC236}">
                <a16:creationId xmlns:a16="http://schemas.microsoft.com/office/drawing/2014/main" id="{E5C02DDF-25A6-42C7-9525-F279CE2095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49000" y="5180889"/>
            <a:ext cx="11430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0955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ciamen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Conexão Reta 15">
            <a:extLst>
              <a:ext uri="{FF2B5EF4-FFF2-40B4-BE49-F238E27FC236}">
                <a16:creationId xmlns:a16="http://schemas.microsoft.com/office/drawing/2014/main" id="{463D7850-C2A6-43CE-BBE4-8E81A0A59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238250" cy="1328057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xão Reta 19">
            <a:extLst>
              <a:ext uri="{FF2B5EF4-FFF2-40B4-BE49-F238E27FC236}">
                <a16:creationId xmlns:a16="http://schemas.microsoft.com/office/drawing/2014/main" id="{EBAD3E03-2E3B-440C-9105-6F9D33006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3790950" cy="8921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11" name="Marcador de Posição de Conteúdo 10">
            <a:extLst>
              <a:ext uri="{FF2B5EF4-FFF2-40B4-BE49-F238E27FC236}">
                <a16:creationId xmlns:a16="http://schemas.microsoft.com/office/drawing/2014/main" id="{319EE98D-9541-4F21-8952-3026DEF75EC4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1075447" y="2118642"/>
            <a:ext cx="1856232" cy="1664208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pt-PT" noProof="0"/>
              <a:t>Clique para adicionar conteúdos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200" y="3788813"/>
            <a:ext cx="2330726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PT" noProof="0"/>
              <a:t>#</a:t>
            </a:r>
          </a:p>
        </p:txBody>
      </p:sp>
      <p:sp>
        <p:nvSpPr>
          <p:cNvPr id="17" name="Marcador de Posição do Texto 2">
            <a:extLst>
              <a:ext uri="{FF2B5EF4-FFF2-40B4-BE49-F238E27FC236}">
                <a16:creationId xmlns:a16="http://schemas.microsoft.com/office/drawing/2014/main" id="{E43D2F47-FAF2-42C2-967D-251DD4B940D7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838200" y="4464810"/>
            <a:ext cx="2330726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PT" noProof="0"/>
              <a:t>CLIQUE PARA EDITAR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8200" y="5120722"/>
            <a:ext cx="2330726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24" name="Marcador de Posição de Conteúdo 10">
            <a:extLst>
              <a:ext uri="{FF2B5EF4-FFF2-40B4-BE49-F238E27FC236}">
                <a16:creationId xmlns:a16="http://schemas.microsoft.com/office/drawing/2014/main" id="{AB843230-A4E3-4E21-AA93-998E28EB9018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3811391" y="2118642"/>
            <a:ext cx="1856232" cy="1664208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pt-PT" noProof="0"/>
              <a:t>Clique para adicionar conteúdos</a:t>
            </a:r>
          </a:p>
        </p:txBody>
      </p:sp>
      <p:sp>
        <p:nvSpPr>
          <p:cNvPr id="5" name="Marcador de Posição do Texto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3562665" y="3788813"/>
            <a:ext cx="2342205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PT" noProof="0"/>
              <a:t>#</a:t>
            </a:r>
          </a:p>
        </p:txBody>
      </p:sp>
      <p:sp>
        <p:nvSpPr>
          <p:cNvPr id="18" name="Marcador de Posição do Texto 4">
            <a:extLst>
              <a:ext uri="{FF2B5EF4-FFF2-40B4-BE49-F238E27FC236}">
                <a16:creationId xmlns:a16="http://schemas.microsoft.com/office/drawing/2014/main" id="{3322C250-87FC-4F14-A42C-FFDA120D0D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62665" y="4464810"/>
            <a:ext cx="2342205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pt-PT" noProof="0"/>
              <a:t>CLIQUE PARA EDITAR</a:t>
            </a:r>
          </a:p>
        </p:txBody>
      </p:sp>
      <p:sp>
        <p:nvSpPr>
          <p:cNvPr id="6" name="Marcador de Posição de Conteúdo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3562665" y="5120722"/>
            <a:ext cx="2342205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25" name="Marcador de Posição de Conteúdo 10">
            <a:extLst>
              <a:ext uri="{FF2B5EF4-FFF2-40B4-BE49-F238E27FC236}">
                <a16:creationId xmlns:a16="http://schemas.microsoft.com/office/drawing/2014/main" id="{3AE0369E-A275-4E5A-AE0F-B1F9A54DEDFC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6524377" y="2118642"/>
            <a:ext cx="1856232" cy="1664208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pt-PT" noProof="0"/>
              <a:t>Clique para adicionar conteúdos</a:t>
            </a:r>
          </a:p>
        </p:txBody>
      </p:sp>
      <p:sp>
        <p:nvSpPr>
          <p:cNvPr id="21" name="Marcador de Posição do Texto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298609" y="3788813"/>
            <a:ext cx="2330726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PT" noProof="0"/>
              <a:t>#</a:t>
            </a:r>
          </a:p>
        </p:txBody>
      </p:sp>
      <p:sp>
        <p:nvSpPr>
          <p:cNvPr id="19" name="Marcador de Posição do Texto 2">
            <a:extLst>
              <a:ext uri="{FF2B5EF4-FFF2-40B4-BE49-F238E27FC236}">
                <a16:creationId xmlns:a16="http://schemas.microsoft.com/office/drawing/2014/main" id="{D3C675D6-83FA-4036-B516-098EDCAF2506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298609" y="4464810"/>
            <a:ext cx="2330726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PT" noProof="0"/>
              <a:t>CLIQUE PARA EDITAR</a:t>
            </a:r>
          </a:p>
        </p:txBody>
      </p:sp>
      <p:sp>
        <p:nvSpPr>
          <p:cNvPr id="22" name="Marcador de Posição de Conteúdo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6298609" y="5120722"/>
            <a:ext cx="2330726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26" name="Marcador de Posição de Conteúdo 10">
            <a:extLst>
              <a:ext uri="{FF2B5EF4-FFF2-40B4-BE49-F238E27FC236}">
                <a16:creationId xmlns:a16="http://schemas.microsoft.com/office/drawing/2014/main" id="{CCA3A81E-171B-4946-B8BA-B2F406CF0939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9260321" y="2118642"/>
            <a:ext cx="1856232" cy="1664208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pt-PT" noProof="0"/>
              <a:t>Clique para adicionar conteúdos</a:t>
            </a:r>
          </a:p>
        </p:txBody>
      </p:sp>
      <p:sp>
        <p:nvSpPr>
          <p:cNvPr id="14" name="Marcador de Posição do Texto 2">
            <a:extLst>
              <a:ext uri="{FF2B5EF4-FFF2-40B4-BE49-F238E27FC236}">
                <a16:creationId xmlns:a16="http://schemas.microsoft.com/office/drawing/2014/main" id="{84A1E92D-A5BF-4268-BFF3-1418A1F03589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9023074" y="3788457"/>
            <a:ext cx="2330726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PT" noProof="0"/>
              <a:t>#</a:t>
            </a:r>
          </a:p>
        </p:txBody>
      </p:sp>
      <p:sp>
        <p:nvSpPr>
          <p:cNvPr id="23" name="Marcador de Posição do Texto 2">
            <a:extLst>
              <a:ext uri="{FF2B5EF4-FFF2-40B4-BE49-F238E27FC236}">
                <a16:creationId xmlns:a16="http://schemas.microsoft.com/office/drawing/2014/main" id="{B6439AAC-8A96-4015-8A87-ED8DF7027B60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9023074" y="4464454"/>
            <a:ext cx="2330726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PT" noProof="0"/>
              <a:t>CLIQUE PARA EDITAR</a:t>
            </a:r>
          </a:p>
        </p:txBody>
      </p:sp>
      <p:sp>
        <p:nvSpPr>
          <p:cNvPr id="15" name="Marcador de Posição de Conteúdo 3">
            <a:extLst>
              <a:ext uri="{FF2B5EF4-FFF2-40B4-BE49-F238E27FC236}">
                <a16:creationId xmlns:a16="http://schemas.microsoft.com/office/drawing/2014/main" id="{492F9083-A886-4EEB-94D6-1FAE6DC33000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9023074" y="5120366"/>
            <a:ext cx="2330726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sp>
        <p:nvSpPr>
          <p:cNvPr id="7" name="Marcador de Posição da Data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pt-PT" noProof="0"/>
              <a:t>20XX</a:t>
            </a:r>
          </a:p>
        </p:txBody>
      </p:sp>
      <p:sp>
        <p:nvSpPr>
          <p:cNvPr id="8" name="Marcador de Posição do Rodapé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pt-PT" noProof="0"/>
              <a:t>Apresentação de Argumentos</a:t>
            </a:r>
          </a:p>
        </p:txBody>
      </p:sp>
      <p:sp>
        <p:nvSpPr>
          <p:cNvPr id="9" name="Marcador de Posição do Número do Diapositivo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pt-PT" noProof="0" smtClean="0"/>
              <a:t>‹nº›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13866963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Resu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5" y="1671639"/>
            <a:ext cx="5111750" cy="1204912"/>
          </a:xfrm>
        </p:spPr>
        <p:txBody>
          <a:bodyPr rtlCol="0" anchor="b">
            <a:normAutofit/>
          </a:bodyPr>
          <a:lstStyle>
            <a:lvl1pPr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476875" y="3682546"/>
            <a:ext cx="5111750" cy="1525588"/>
          </a:xfrm>
        </p:spPr>
        <p:txBody>
          <a:bodyPr rtlCol="0" anchor="b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cxnSp>
        <p:nvCxnSpPr>
          <p:cNvPr id="23" name="Conexão Reta 22">
            <a:extLst>
              <a:ext uri="{FF2B5EF4-FFF2-40B4-BE49-F238E27FC236}">
                <a16:creationId xmlns:a16="http://schemas.microsoft.com/office/drawing/2014/main" id="{D87F08D6-2CA7-4A5A-BE34-07113DCA535D}"/>
              </a:ext>
            </a:extLst>
          </p:cNvPr>
          <p:cNvCxnSpPr>
            <a:cxnSpLocks/>
          </p:cNvCxnSpPr>
          <p:nvPr/>
        </p:nvCxnSpPr>
        <p:spPr>
          <a:xfrm flipH="1" flipV="1">
            <a:off x="0" y="876300"/>
            <a:ext cx="4762500" cy="16287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xão Reta 11">
            <a:extLst>
              <a:ext uri="{FF2B5EF4-FFF2-40B4-BE49-F238E27FC236}">
                <a16:creationId xmlns:a16="http://schemas.microsoft.com/office/drawing/2014/main" id="{A768C87F-B9C3-4DFF-8454-F3F52CE4346B}"/>
              </a:ext>
            </a:extLst>
          </p:cNvPr>
          <p:cNvCxnSpPr>
            <a:cxnSpLocks/>
          </p:cNvCxnSpPr>
          <p:nvPr/>
        </p:nvCxnSpPr>
        <p:spPr>
          <a:xfrm flipH="1" flipV="1">
            <a:off x="2638425" y="0"/>
            <a:ext cx="2124076" cy="518636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Marcador de Posição da Data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pt-PT" noProof="0"/>
              <a:t>20XX</a:t>
            </a:r>
          </a:p>
        </p:txBody>
      </p:sp>
      <p:sp>
        <p:nvSpPr>
          <p:cNvPr id="22" name="Marcador de Posição do Rodapé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pt-PT" noProof="0"/>
              <a:t>Apresentação de Argumentos</a:t>
            </a:r>
          </a:p>
        </p:txBody>
      </p:sp>
      <p:sp>
        <p:nvSpPr>
          <p:cNvPr id="24" name="Marcador de Posição do Número do Diapositivo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pt-PT" noProof="0" smtClean="0"/>
              <a:t>‹nº›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16163167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D514C6BF-376E-43E8-881D-2E76742699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5488815" y="0"/>
            <a:ext cx="6703185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499" y="1020445"/>
            <a:ext cx="3171825" cy="1325563"/>
          </a:xfrm>
        </p:spPr>
        <p:txBody>
          <a:bodyPr rtlCol="0" anchor="b">
            <a:normAutofit/>
          </a:bodyPr>
          <a:lstStyle>
            <a:lvl1pPr>
              <a:defRPr sz="2800" spc="15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33499" y="2924175"/>
            <a:ext cx="3171825" cy="2519363"/>
          </a:xfrm>
        </p:spPr>
        <p:txBody>
          <a:bodyPr rtlCol="0">
            <a:normAutofit/>
          </a:bodyPr>
          <a:lstStyle>
            <a:lvl1pPr marL="0" indent="0">
              <a:lnSpc>
                <a:spcPct val="120000"/>
              </a:lnSpc>
              <a:spcBef>
                <a:spcPts val="1000"/>
              </a:spcBef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lnSpc>
                <a:spcPct val="120000"/>
              </a:lnSpc>
              <a:spcBef>
                <a:spcPts val="1000"/>
              </a:spcBef>
              <a:buNone/>
              <a:defRPr sz="1400" baseline="0">
                <a:solidFill>
                  <a:schemeClr val="bg1"/>
                </a:solidFill>
              </a:defRPr>
            </a:lvl2pPr>
            <a:lvl3pPr marL="914400" indent="0">
              <a:lnSpc>
                <a:spcPct val="120000"/>
              </a:lnSpc>
              <a:spcBef>
                <a:spcPts val="1000"/>
              </a:spcBef>
              <a:buNone/>
              <a:defRPr sz="1400" baseline="0">
                <a:solidFill>
                  <a:schemeClr val="bg1"/>
                </a:solidFill>
              </a:defRPr>
            </a:lvl3pPr>
            <a:lvl4pPr marL="1371600" indent="0">
              <a:lnSpc>
                <a:spcPct val="120000"/>
              </a:lnSpc>
              <a:spcBef>
                <a:spcPts val="1000"/>
              </a:spcBef>
              <a:buNone/>
              <a:defRPr sz="1400" baseline="0">
                <a:solidFill>
                  <a:schemeClr val="bg1"/>
                </a:solidFill>
              </a:defRPr>
            </a:lvl4pPr>
            <a:lvl5pPr marL="1828800" indent="0">
              <a:lnSpc>
                <a:spcPct val="120000"/>
              </a:lnSpc>
              <a:spcBef>
                <a:spcPts val="1000"/>
              </a:spcBef>
              <a:buNone/>
              <a:defRPr sz="140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PT" noProof="0"/>
              <a:t>Clique para editar os Estilos de título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A39F5093-3C53-4152-B8FE-0522E0795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pt-PT" noProof="0"/>
              <a:t>DE 20XX</a:t>
            </a:r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pt-PT" noProof="0"/>
              <a:t>Apresentação de Argumentos</a:t>
            </a:r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pt-PT" noProof="0" smtClean="0"/>
              <a:t>‹nº›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263127036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nclusã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rtlCol="0" anchor="b">
            <a:noAutofit/>
          </a:bodyPr>
          <a:lstStyle>
            <a:lvl1pPr algn="l">
              <a:defRPr sz="3200" spc="15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267200" y="3238103"/>
            <a:ext cx="4179570" cy="2004161"/>
          </a:xfrm>
        </p:spPr>
        <p:txBody>
          <a:bodyPr rtlCol="0">
            <a:normAutofit/>
          </a:bodyPr>
          <a:lstStyle>
            <a:lvl1pPr marL="0" indent="0" algn="l">
              <a:lnSpc>
                <a:spcPct val="150000"/>
              </a:lnSpc>
              <a:buNone/>
              <a:defRPr sz="1400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PT" noProof="0"/>
              <a:t>Clique para editar o estilo do subtítulo do Modelo Global</a:t>
            </a:r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ED3361C9-310A-4255-A94E-B77588962D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9" name="Marcador de Posição da Data 6">
            <a:extLst>
              <a:ext uri="{FF2B5EF4-FFF2-40B4-BE49-F238E27FC236}">
                <a16:creationId xmlns:a16="http://schemas.microsoft.com/office/drawing/2014/main" id="{BF358517-D7B7-40D0-A9D0-B650C808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pt-PT" noProof="0"/>
              <a:t>20XX</a:t>
            </a:r>
          </a:p>
        </p:txBody>
      </p:sp>
      <p:sp>
        <p:nvSpPr>
          <p:cNvPr id="10" name="Marcador de Posição do Rodapé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pt-PT" noProof="0"/>
              <a:t>Apresentação de Argumentos</a:t>
            </a:r>
          </a:p>
        </p:txBody>
      </p:sp>
      <p:sp>
        <p:nvSpPr>
          <p:cNvPr id="11" name="Marcador de Posição do Número do Diapositivo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pt-PT" noProof="0" smtClean="0"/>
              <a:t>‹nº›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4293551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inha Cronológic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ráfico 10">
            <a:extLst>
              <a:ext uri="{FF2B5EF4-FFF2-40B4-BE49-F238E27FC236}">
                <a16:creationId xmlns:a16="http://schemas.microsoft.com/office/drawing/2014/main" id="{9D2AF524-D4B4-4A3A-9CE4-EDAFE1D5A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13884" y="0"/>
            <a:ext cx="10078116" cy="6858000"/>
          </a:xfrm>
          <a:custGeom>
            <a:avLst/>
            <a:gdLst>
              <a:gd name="connsiteX0" fmla="*/ 3793236 w 10078116"/>
              <a:gd name="connsiteY0" fmla="*/ 6858000 h 6858000"/>
              <a:gd name="connsiteX1" fmla="*/ 0 w 10078116"/>
              <a:gd name="connsiteY1" fmla="*/ 0 h 6858000"/>
              <a:gd name="connsiteX2" fmla="*/ 10078116 w 10078116"/>
              <a:gd name="connsiteY2" fmla="*/ 0 h 6858000"/>
              <a:gd name="connsiteX3" fmla="*/ 10078116 w 100781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78116" h="6858000">
                <a:moveTo>
                  <a:pt x="3793236" y="6858000"/>
                </a:moveTo>
                <a:lnTo>
                  <a:pt x="0" y="0"/>
                </a:lnTo>
                <a:lnTo>
                  <a:pt x="10078116" y="0"/>
                </a:lnTo>
                <a:lnTo>
                  <a:pt x="10078116" y="685800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PT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E3987A5-99A6-4B33-BAAF-531596353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09419"/>
            <a:ext cx="4082142" cy="585788"/>
          </a:xfrm>
        </p:spPr>
        <p:txBody>
          <a:bodyPr rtlCol="0">
            <a:normAutofit/>
          </a:bodyPr>
          <a:lstStyle>
            <a:lvl1pPr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pt-PT" noProof="0"/>
              <a:t>CLIQUE PARA EDITAR O TÍTULO</a:t>
            </a:r>
          </a:p>
        </p:txBody>
      </p:sp>
      <p:sp>
        <p:nvSpPr>
          <p:cNvPr id="16" name="Marcador de Posição do Texto 15">
            <a:extLst>
              <a:ext uri="{FF2B5EF4-FFF2-40B4-BE49-F238E27FC236}">
                <a16:creationId xmlns:a16="http://schemas.microsoft.com/office/drawing/2014/main" id="{3BABF6CA-407C-4BF0-8234-1321A676E75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8318" y="1481138"/>
            <a:ext cx="2141764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1600" cap="all" spc="150" baseline="0"/>
            </a:lvl1pPr>
          </a:lstStyle>
          <a:p>
            <a:pPr lvl="0" rtl="0"/>
            <a:r>
              <a:rPr lang="pt-PT" noProof="0"/>
              <a:t>CLIQUE PARA EDITAR OS ESTILOS DE TÍTULO DO MODELO GLOBAL</a:t>
            </a:r>
          </a:p>
        </p:txBody>
      </p:sp>
      <p:sp>
        <p:nvSpPr>
          <p:cNvPr id="17" name="Marcador de Posição do Texto 15">
            <a:extLst>
              <a:ext uri="{FF2B5EF4-FFF2-40B4-BE49-F238E27FC236}">
                <a16:creationId xmlns:a16="http://schemas.microsoft.com/office/drawing/2014/main" id="{76D8129B-5B68-421C-968C-3663C86EFC7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4375" y="2557463"/>
            <a:ext cx="2141764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1600" cap="all" spc="150" baseline="0"/>
            </a:lvl1pPr>
          </a:lstStyle>
          <a:p>
            <a:pPr lvl="0" rtl="0"/>
            <a:r>
              <a:rPr lang="pt-PT" noProof="0"/>
              <a:t>CLIQUE PARA EDITAR OS ESTILOS DE TÍTULO DO MODELO GLOBAL</a:t>
            </a:r>
          </a:p>
        </p:txBody>
      </p:sp>
      <p:sp>
        <p:nvSpPr>
          <p:cNvPr id="18" name="Marcador de Posição do Texto 15">
            <a:extLst>
              <a:ext uri="{FF2B5EF4-FFF2-40B4-BE49-F238E27FC236}">
                <a16:creationId xmlns:a16="http://schemas.microsoft.com/office/drawing/2014/main" id="{6C741DCA-8EBD-44F5-9D38-E938A628ADC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20800" y="3633788"/>
            <a:ext cx="2141764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1600" cap="all" spc="150" baseline="0"/>
            </a:lvl1pPr>
          </a:lstStyle>
          <a:p>
            <a:pPr lvl="0" rtl="0"/>
            <a:r>
              <a:rPr lang="pt-PT" noProof="0"/>
              <a:t>CLIQUE PARA EDITAR OS ESTILOS DE TÍTULO DO MODELO GLOBAL</a:t>
            </a:r>
          </a:p>
        </p:txBody>
      </p:sp>
      <p:sp>
        <p:nvSpPr>
          <p:cNvPr id="19" name="Marcador de Posição do Texto 15">
            <a:extLst>
              <a:ext uri="{FF2B5EF4-FFF2-40B4-BE49-F238E27FC236}">
                <a16:creationId xmlns:a16="http://schemas.microsoft.com/office/drawing/2014/main" id="{5C43C6B1-A1BD-4A90-8B4B-F361C1BEDD2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905000" y="4710114"/>
            <a:ext cx="2141764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1600" cap="all" spc="150" baseline="0"/>
            </a:lvl1pPr>
          </a:lstStyle>
          <a:p>
            <a:pPr lvl="0" rtl="0"/>
            <a:r>
              <a:rPr lang="pt-PT" noProof="0"/>
              <a:t>CLIQUE PARA EDITAR OS ESTILOS DE TÍTULO DO MODELO GLOBAL</a:t>
            </a:r>
          </a:p>
        </p:txBody>
      </p:sp>
      <p:sp>
        <p:nvSpPr>
          <p:cNvPr id="34" name="Marcador de Posição do Texto 15">
            <a:extLst>
              <a:ext uri="{FF2B5EF4-FFF2-40B4-BE49-F238E27FC236}">
                <a16:creationId xmlns:a16="http://schemas.microsoft.com/office/drawing/2014/main" id="{0C66E1BD-33F0-4B94-BF94-CD4698F85C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1535" y="1594478"/>
            <a:ext cx="5539095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 rtl="0"/>
            <a:r>
              <a:rPr lang="pt-PT" noProof="0"/>
              <a:t>Clique para editar o estilo de texto do modelo global</a:t>
            </a:r>
          </a:p>
        </p:txBody>
      </p:sp>
      <p:sp>
        <p:nvSpPr>
          <p:cNvPr id="35" name="Marcador de Posição do Texto 15">
            <a:extLst>
              <a:ext uri="{FF2B5EF4-FFF2-40B4-BE49-F238E27FC236}">
                <a16:creationId xmlns:a16="http://schemas.microsoft.com/office/drawing/2014/main" id="{2D4661B1-6559-407A-9AEC-A46A0570AE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86028" y="2673328"/>
            <a:ext cx="5539095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 rtl="0"/>
            <a:r>
              <a:rPr lang="pt-PT" noProof="0"/>
              <a:t>Clique para editar o estilo de texto do modelo global</a:t>
            </a:r>
          </a:p>
        </p:txBody>
      </p:sp>
      <p:sp>
        <p:nvSpPr>
          <p:cNvPr id="36" name="Marcador de Posição do Texto 15">
            <a:extLst>
              <a:ext uri="{FF2B5EF4-FFF2-40B4-BE49-F238E27FC236}">
                <a16:creationId xmlns:a16="http://schemas.microsoft.com/office/drawing/2014/main" id="{DCC983F7-6A25-42C0-811C-EA32138C5B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76937" y="3755394"/>
            <a:ext cx="5539095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 rtl="0"/>
            <a:r>
              <a:rPr lang="pt-PT" noProof="0"/>
              <a:t>Clique para editar o estilo de texto do modelo global</a:t>
            </a:r>
          </a:p>
        </p:txBody>
      </p:sp>
      <p:sp>
        <p:nvSpPr>
          <p:cNvPr id="37" name="Marcador de Posição do Texto 15">
            <a:extLst>
              <a:ext uri="{FF2B5EF4-FFF2-40B4-BE49-F238E27FC236}">
                <a16:creationId xmlns:a16="http://schemas.microsoft.com/office/drawing/2014/main" id="{E83DA0EB-27DD-416A-8DA5-4AFDC8587E5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5279" y="4824430"/>
            <a:ext cx="5539095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 rtl="0"/>
            <a:r>
              <a:rPr lang="pt-PT" noProof="0"/>
              <a:t>Clique para editar o estilo de texto do modelo global</a:t>
            </a:r>
          </a:p>
        </p:txBody>
      </p:sp>
      <p:cxnSp>
        <p:nvCxnSpPr>
          <p:cNvPr id="3" name="Conexão Reta 2">
            <a:extLst>
              <a:ext uri="{FF2B5EF4-FFF2-40B4-BE49-F238E27FC236}">
                <a16:creationId xmlns:a16="http://schemas.microsoft.com/office/drawing/2014/main" id="{D3795F91-C721-4363-956D-756673AE7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53515" y="502393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" name="Conexão Reta 3">
            <a:extLst>
              <a:ext uri="{FF2B5EF4-FFF2-40B4-BE49-F238E27FC236}">
                <a16:creationId xmlns:a16="http://schemas.microsoft.com/office/drawing/2014/main" id="{8AC14461-E27D-413D-B31A-47B74646A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759917" y="3948451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Conexão Reta 7">
            <a:extLst>
              <a:ext uri="{FF2B5EF4-FFF2-40B4-BE49-F238E27FC236}">
                <a16:creationId xmlns:a16="http://schemas.microsoft.com/office/drawing/2014/main" id="{4D6AEA4C-7710-4829-BA87-8DD77F159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173453" y="2872686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Conexão Reta 8">
            <a:extLst>
              <a:ext uri="{FF2B5EF4-FFF2-40B4-BE49-F238E27FC236}">
                <a16:creationId xmlns:a16="http://schemas.microsoft.com/office/drawing/2014/main" id="{E9BD473E-6203-491C-87AC-54AC0AB23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586263" y="179608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874DC36F-5D3E-439D-80B5-32633FC34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pPr rtl="0"/>
            <a:r>
              <a:rPr lang="pt-PT" noProof="0"/>
              <a:t>20XX</a:t>
            </a:r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6C710A8A-CEC9-4787-A745-C28DD965F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175279" y="6356350"/>
            <a:ext cx="1808712" cy="365125"/>
          </a:xfrm>
        </p:spPr>
        <p:txBody>
          <a:bodyPr rtlCol="0"/>
          <a:lstStyle>
            <a:lvl1pPr>
              <a:defRPr sz="900"/>
            </a:lvl1pPr>
          </a:lstStyle>
          <a:p>
            <a:pPr algn="l" rtl="0"/>
            <a:r>
              <a:rPr lang="pt-PT" noProof="0"/>
              <a:t>Apresentação de Argumentos</a:t>
            </a:r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4162BD04-8F01-472A-9456-4702A221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pt-PT" noProof="0" smtClean="0"/>
              <a:t>‹nº›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30528123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de 2 Coluna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ítulo 1">
            <a:extLst>
              <a:ext uri="{FF2B5EF4-FFF2-40B4-BE49-F238E27FC236}">
                <a16:creationId xmlns:a16="http://schemas.microsoft.com/office/drawing/2014/main" id="{42ACEF30-0520-40B3-A1F1-F3D2530563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15" name="Marcador de Posição do Texto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85900" y="2563123"/>
            <a:ext cx="4031945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pt-PT" noProof="0"/>
              <a:t>CLIQUE PARA ADICIONAR LEGENDA</a:t>
            </a:r>
          </a:p>
        </p:txBody>
      </p:sp>
      <p:sp>
        <p:nvSpPr>
          <p:cNvPr id="17" name="Marcador de Posição do Texto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85664" y="3070348"/>
            <a:ext cx="4031030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pt-PT" noProof="0"/>
              <a:t>Clique para adicionar texto</a:t>
            </a:r>
          </a:p>
        </p:txBody>
      </p:sp>
      <p:sp>
        <p:nvSpPr>
          <p:cNvPr id="31" name="Marcador de Posição do Texto 15">
            <a:extLst>
              <a:ext uri="{FF2B5EF4-FFF2-40B4-BE49-F238E27FC236}">
                <a16:creationId xmlns:a16="http://schemas.microsoft.com/office/drawing/2014/main" id="{87DD41A9-B6B3-48D9-A3A6-831B39C9158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73004" y="2563123"/>
            <a:ext cx="4031945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pt-PT" noProof="0"/>
              <a:t>CLIQUE PARA ADICIONAR LEGENDA</a:t>
            </a:r>
          </a:p>
        </p:txBody>
      </p:sp>
      <p:sp>
        <p:nvSpPr>
          <p:cNvPr id="32" name="Marcador de Posição do Texto 18">
            <a:extLst>
              <a:ext uri="{FF2B5EF4-FFF2-40B4-BE49-F238E27FC236}">
                <a16:creationId xmlns:a16="http://schemas.microsoft.com/office/drawing/2014/main" id="{FB791E68-EDF5-4CC2-8774-A27AEF1D25E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73143" y="3070348"/>
            <a:ext cx="4031030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pt-PT" noProof="0"/>
              <a:t>Clique para adicionar texto</a:t>
            </a:r>
          </a:p>
        </p:txBody>
      </p:sp>
      <p:sp>
        <p:nvSpPr>
          <p:cNvPr id="33" name="Marcador de Posição do Texto 15">
            <a:extLst>
              <a:ext uri="{FF2B5EF4-FFF2-40B4-BE49-F238E27FC236}">
                <a16:creationId xmlns:a16="http://schemas.microsoft.com/office/drawing/2014/main" id="{AA224F82-7E0C-4EBF-97D3-132481DBCDA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85899" y="4319431"/>
            <a:ext cx="4031945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pt-PT" noProof="0"/>
              <a:t>CLIQUE PARA ADICIONAR LEGENDA</a:t>
            </a:r>
          </a:p>
        </p:txBody>
      </p:sp>
      <p:sp>
        <p:nvSpPr>
          <p:cNvPr id="34" name="Marcador de Posição do Texto 18">
            <a:extLst>
              <a:ext uri="{FF2B5EF4-FFF2-40B4-BE49-F238E27FC236}">
                <a16:creationId xmlns:a16="http://schemas.microsoft.com/office/drawing/2014/main" id="{699D24C6-4AFB-4222-8E0C-4D11CD9C0FF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86412" y="4826656"/>
            <a:ext cx="4031030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pt-PT" noProof="0"/>
              <a:t>Clique para adicionar texto</a:t>
            </a:r>
          </a:p>
        </p:txBody>
      </p:sp>
      <p:sp>
        <p:nvSpPr>
          <p:cNvPr id="12" name="Marcador de Posição do Texto 15">
            <a:extLst>
              <a:ext uri="{FF2B5EF4-FFF2-40B4-BE49-F238E27FC236}">
                <a16:creationId xmlns:a16="http://schemas.microsoft.com/office/drawing/2014/main" id="{3B05E19C-DF33-4515-AC52-F95850810EC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72630" y="4319431"/>
            <a:ext cx="4031945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pt-PT" noProof="0"/>
              <a:t>CLIQUE PARA ADICIONAR LEGENDA</a:t>
            </a:r>
          </a:p>
        </p:txBody>
      </p:sp>
      <p:sp>
        <p:nvSpPr>
          <p:cNvPr id="13" name="Marcador de Posição do Texto 18">
            <a:extLst>
              <a:ext uri="{FF2B5EF4-FFF2-40B4-BE49-F238E27FC236}">
                <a16:creationId xmlns:a16="http://schemas.microsoft.com/office/drawing/2014/main" id="{C0EBC62D-442C-45D3-B66B-C6578FBB337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673143" y="4826656"/>
            <a:ext cx="4031030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pt-PT" noProof="0"/>
              <a:t>Clique para adicionar texto</a:t>
            </a:r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 rtlCol="0"/>
          <a:lstStyle/>
          <a:p>
            <a:pPr rtl="0"/>
            <a:r>
              <a:rPr lang="pt-PT" noProof="0"/>
              <a:t>20XX</a:t>
            </a:r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 rtlCol="0"/>
          <a:lstStyle/>
          <a:p>
            <a:pPr rtl="0"/>
            <a:r>
              <a:rPr lang="pt-PT" noProof="0"/>
              <a:t>Apresentação de Argumentos</a:t>
            </a:r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pt-PT" noProof="0" smtClean="0"/>
              <a:t>‹nº›</a:t>
            </a:fld>
            <a:endParaRPr lang="pt-PT" noProof="0"/>
          </a:p>
        </p:txBody>
      </p:sp>
      <p:cxnSp>
        <p:nvCxnSpPr>
          <p:cNvPr id="2" name="Conexão Reta 1">
            <a:extLst>
              <a:ext uri="{FF2B5EF4-FFF2-40B4-BE49-F238E27FC236}">
                <a16:creationId xmlns:a16="http://schemas.microsoft.com/office/drawing/2014/main" id="{9298DCF7-7DC1-4618-8133-F63847B0A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688388" y="0"/>
            <a:ext cx="3503612" cy="2352957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exão Reta 5">
            <a:extLst>
              <a:ext uri="{FF2B5EF4-FFF2-40B4-BE49-F238E27FC236}">
                <a16:creationId xmlns:a16="http://schemas.microsoft.com/office/drawing/2014/main" id="{653A6567-233D-4A3B-B52B-DE7E5E35A1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720943" y="0"/>
            <a:ext cx="2471057" cy="2699032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1487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de 3 Coluna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ítulo 1">
            <a:extLst>
              <a:ext uri="{FF2B5EF4-FFF2-40B4-BE49-F238E27FC236}">
                <a16:creationId xmlns:a16="http://schemas.microsoft.com/office/drawing/2014/main" id="{42ACEF30-0520-40B3-A1F1-F3D2530563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08760" y="4156405"/>
            <a:ext cx="3139440" cy="1325563"/>
          </a:xfrm>
        </p:spPr>
        <p:txBody>
          <a:bodyPr rtlCol="0" anchor="b">
            <a:normAutofit/>
          </a:bodyPr>
          <a:lstStyle>
            <a:lvl1pPr algn="l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15" name="Marcador de Posição do Texto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1530635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pt-PT" noProof="0"/>
              <a:t>CLIQUE PARA ADICIONAR LEGENDA</a:t>
            </a:r>
          </a:p>
        </p:txBody>
      </p:sp>
      <p:sp>
        <p:nvSpPr>
          <p:cNvPr id="17" name="Marcador de Posição do Texto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1860060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PT" noProof="0"/>
              <a:t>Clique para adicionar texto</a:t>
            </a:r>
          </a:p>
        </p:txBody>
      </p:sp>
      <p:sp>
        <p:nvSpPr>
          <p:cNvPr id="16" name="Marcador de Posição do Texto 15">
            <a:extLst>
              <a:ext uri="{FF2B5EF4-FFF2-40B4-BE49-F238E27FC236}">
                <a16:creationId xmlns:a16="http://schemas.microsoft.com/office/drawing/2014/main" id="{07D6A00C-D56B-4E8B-B992-7DA51D3C726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2630431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pt-PT" noProof="0"/>
              <a:t>CLIQUE PARA ADICIONAR LEGENDA</a:t>
            </a:r>
          </a:p>
        </p:txBody>
      </p:sp>
      <p:sp>
        <p:nvSpPr>
          <p:cNvPr id="18" name="Marcador de Posição do Texto 18">
            <a:extLst>
              <a:ext uri="{FF2B5EF4-FFF2-40B4-BE49-F238E27FC236}">
                <a16:creationId xmlns:a16="http://schemas.microsoft.com/office/drawing/2014/main" id="{DA90DA32-7E6A-4713-BDC9-73910E2A0E6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2959856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PT" noProof="0"/>
              <a:t>Clique para adicionar texto</a:t>
            </a:r>
          </a:p>
        </p:txBody>
      </p:sp>
      <p:sp>
        <p:nvSpPr>
          <p:cNvPr id="19" name="Marcador de Posição do Texto 15">
            <a:extLst>
              <a:ext uri="{FF2B5EF4-FFF2-40B4-BE49-F238E27FC236}">
                <a16:creationId xmlns:a16="http://schemas.microsoft.com/office/drawing/2014/main" id="{D7E57261-C874-4DFD-AF7D-F9EC50B3BFD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3730227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pt-PT" noProof="0"/>
              <a:t>CLIQUE PARA ADICIONAR LEGENDA</a:t>
            </a:r>
          </a:p>
        </p:txBody>
      </p:sp>
      <p:sp>
        <p:nvSpPr>
          <p:cNvPr id="20" name="Marcador de Posição do Texto 18">
            <a:extLst>
              <a:ext uri="{FF2B5EF4-FFF2-40B4-BE49-F238E27FC236}">
                <a16:creationId xmlns:a16="http://schemas.microsoft.com/office/drawing/2014/main" id="{843F77CE-098F-4777-8C30-5CEE7954D14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059652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PT" noProof="0"/>
              <a:t>Clique para adicionar texto</a:t>
            </a:r>
          </a:p>
        </p:txBody>
      </p:sp>
      <p:sp>
        <p:nvSpPr>
          <p:cNvPr id="23" name="Marcador de Posição do Texto 15">
            <a:extLst>
              <a:ext uri="{FF2B5EF4-FFF2-40B4-BE49-F238E27FC236}">
                <a16:creationId xmlns:a16="http://schemas.microsoft.com/office/drawing/2014/main" id="{4CAE269A-B6AB-42A6-9575-6057FA25A29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20106" y="4830024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pt-PT" noProof="0"/>
              <a:t>CLIQUE PARA ADICIONAR LEGENDA</a:t>
            </a:r>
          </a:p>
        </p:txBody>
      </p:sp>
      <p:sp>
        <p:nvSpPr>
          <p:cNvPr id="24" name="Marcador de Posição do Texto 18">
            <a:extLst>
              <a:ext uri="{FF2B5EF4-FFF2-40B4-BE49-F238E27FC236}">
                <a16:creationId xmlns:a16="http://schemas.microsoft.com/office/drawing/2014/main" id="{46866A49-A3A8-4869-961C-EB41F6BC784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19680" y="5159449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PT" noProof="0"/>
              <a:t>Clique para adicionar texto</a:t>
            </a:r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947516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pt-PT" noProof="0"/>
              <a:t>20XX</a:t>
            </a:r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161955" y="6356350"/>
            <a:ext cx="3243942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pt-PT" noProof="0"/>
              <a:t>Apresentação de Argumentos</a:t>
            </a:r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pt-PT" noProof="0" smtClean="0"/>
              <a:pPr rtl="0"/>
              <a:t>‹nº›</a:t>
            </a:fld>
            <a:endParaRPr lang="pt-PT" noProof="0"/>
          </a:p>
        </p:txBody>
      </p:sp>
      <p:pic>
        <p:nvPicPr>
          <p:cNvPr id="2" name="Gráfico 1">
            <a:extLst>
              <a:ext uri="{FF2B5EF4-FFF2-40B4-BE49-F238E27FC236}">
                <a16:creationId xmlns:a16="http://schemas.microsoft.com/office/drawing/2014/main" id="{6D8D9106-8780-461D-9091-E074B0A3C9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-4696" y="-1"/>
            <a:ext cx="4896735" cy="4385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9504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roduçã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075" y="1671639"/>
            <a:ext cx="5111750" cy="1204912"/>
          </a:xfrm>
        </p:spPr>
        <p:txBody>
          <a:bodyPr rtlCol="0"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62075" y="3660774"/>
            <a:ext cx="5111750" cy="1525588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PT" noProof="0"/>
              <a:t>Clique para editar os Estilos de título do modelo global</a:t>
            </a:r>
          </a:p>
        </p:txBody>
      </p:sp>
      <p:cxnSp>
        <p:nvCxnSpPr>
          <p:cNvPr id="14" name="Conexão Reta 13">
            <a:extLst>
              <a:ext uri="{FF2B5EF4-FFF2-40B4-BE49-F238E27FC236}">
                <a16:creationId xmlns:a16="http://schemas.microsoft.com/office/drawing/2014/main" id="{49FBD260-5143-4B12-B9F8-33E48D548909}"/>
              </a:ext>
            </a:extLst>
          </p:cNvPr>
          <p:cNvCxnSpPr/>
          <p:nvPr/>
        </p:nvCxnSpPr>
        <p:spPr>
          <a:xfrm>
            <a:off x="9096375" y="1497012"/>
            <a:ext cx="30956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xão Reta 22">
            <a:extLst>
              <a:ext uri="{FF2B5EF4-FFF2-40B4-BE49-F238E27FC236}">
                <a16:creationId xmlns:a16="http://schemas.microsoft.com/office/drawing/2014/main" id="{D87F08D6-2CA7-4A5A-BE34-07113DCA535D}"/>
              </a:ext>
            </a:extLst>
          </p:cNvPr>
          <p:cNvCxnSpPr/>
          <p:nvPr/>
        </p:nvCxnSpPr>
        <p:spPr>
          <a:xfrm flipH="1">
            <a:off x="6953250" y="-25401"/>
            <a:ext cx="3790950" cy="690245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Marcador de Posição da Data 6">
            <a:extLst>
              <a:ext uri="{FF2B5EF4-FFF2-40B4-BE49-F238E27FC236}">
                <a16:creationId xmlns:a16="http://schemas.microsoft.com/office/drawing/2014/main" id="{70146B66-4F07-44BE-8AAB-48EA5170DA8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pt-PT" noProof="0"/>
              <a:t>20XX</a:t>
            </a:r>
          </a:p>
        </p:txBody>
      </p:sp>
      <p:sp>
        <p:nvSpPr>
          <p:cNvPr id="10" name="Marcador de Posição do Rodapé 7">
            <a:extLst>
              <a:ext uri="{FF2B5EF4-FFF2-40B4-BE49-F238E27FC236}">
                <a16:creationId xmlns:a16="http://schemas.microsoft.com/office/drawing/2014/main" id="{3A927BE5-2F4C-4EBD-9093-C4ED6E3025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24463" y="6356350"/>
            <a:ext cx="1743075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pt-PT" noProof="0"/>
              <a:t>Apresentação de Argumentos</a:t>
            </a:r>
          </a:p>
        </p:txBody>
      </p:sp>
      <p:sp>
        <p:nvSpPr>
          <p:cNvPr id="11" name="Marcador de Posição do Número do Diapositivo 8">
            <a:extLst>
              <a:ext uri="{FF2B5EF4-FFF2-40B4-BE49-F238E27FC236}">
                <a16:creationId xmlns:a16="http://schemas.microsoft.com/office/drawing/2014/main" id="{C4C1336B-CF5E-42FF-80E8-7D33A2D64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pt-PT" noProof="0" smtClean="0"/>
              <a:t>‹nº›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1293278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bra de Secçã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2571235"/>
            <a:ext cx="4179570" cy="1715531"/>
          </a:xfrm>
        </p:spPr>
        <p:txBody>
          <a:bodyPr rtlCol="0" anchor="ctr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F05D2CCB-CCFC-4A8A-ADA9-C1E4D13B96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6688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AEE644D4-F9A4-4237-BD5C-4B97ABA933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558165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2FF67A8-55FA-435D-A18C-96D63D22B5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20169" y="1152771"/>
            <a:ext cx="5431971" cy="846301"/>
          </a:xfrm>
        </p:spPr>
        <p:txBody>
          <a:bodyPr rtlCol="0" anchor="t">
            <a:normAutofit/>
          </a:bodyPr>
          <a:lstStyle>
            <a:lvl1pPr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cxnSp>
        <p:nvCxnSpPr>
          <p:cNvPr id="9" name="Conexão Reta 8">
            <a:extLst>
              <a:ext uri="{FF2B5EF4-FFF2-40B4-BE49-F238E27FC236}">
                <a16:creationId xmlns:a16="http://schemas.microsoft.com/office/drawing/2014/main" id="{BDAC7E4E-FE06-4E90-8107-6B543E5515ED}"/>
              </a:ext>
            </a:extLst>
          </p:cNvPr>
          <p:cNvCxnSpPr/>
          <p:nvPr/>
        </p:nvCxnSpPr>
        <p:spPr>
          <a:xfrm flipV="1">
            <a:off x="2209800" y="0"/>
            <a:ext cx="243840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Marcador de Posição do Texto 15">
            <a:extLst>
              <a:ext uri="{FF2B5EF4-FFF2-40B4-BE49-F238E27FC236}">
                <a16:creationId xmlns:a16="http://schemas.microsoft.com/office/drawing/2014/main" id="{3864668D-D640-4ABF-BB9A-D60176660F0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2469515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pt-PT" noProof="0"/>
              <a:t>CLIQUE PARA ADICIONAR LEGENDA</a:t>
            </a:r>
          </a:p>
        </p:txBody>
      </p:sp>
      <p:sp>
        <p:nvSpPr>
          <p:cNvPr id="12" name="Marcador de Posição do Texto 18">
            <a:extLst>
              <a:ext uri="{FF2B5EF4-FFF2-40B4-BE49-F238E27FC236}">
                <a16:creationId xmlns:a16="http://schemas.microsoft.com/office/drawing/2014/main" id="{2E289D5A-B06B-43D4-A3CA-3B06C4D49F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2798940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PT" noProof="0"/>
              <a:t>Clique para adicionar texto</a:t>
            </a:r>
          </a:p>
        </p:txBody>
      </p:sp>
      <p:sp>
        <p:nvSpPr>
          <p:cNvPr id="13" name="Marcador de Posição do Texto 15">
            <a:extLst>
              <a:ext uri="{FF2B5EF4-FFF2-40B4-BE49-F238E27FC236}">
                <a16:creationId xmlns:a16="http://schemas.microsoft.com/office/drawing/2014/main" id="{1DCC2995-DE17-436D-82AE-6E107865CB7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3569311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pt-PT" noProof="0"/>
              <a:t>CLIQUE PARA ADICIONAR LEGENDA</a:t>
            </a:r>
          </a:p>
        </p:txBody>
      </p:sp>
      <p:sp>
        <p:nvSpPr>
          <p:cNvPr id="14" name="Marcador de Posição do Texto 18">
            <a:extLst>
              <a:ext uri="{FF2B5EF4-FFF2-40B4-BE49-F238E27FC236}">
                <a16:creationId xmlns:a16="http://schemas.microsoft.com/office/drawing/2014/main" id="{C7E70A65-1FB1-4F42-854B-8213ED73F79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3898736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PT" noProof="0"/>
              <a:t>Clique para adicionar texto</a:t>
            </a:r>
          </a:p>
        </p:txBody>
      </p:sp>
      <p:sp>
        <p:nvSpPr>
          <p:cNvPr id="15" name="Marcador de Posição do Texto 15">
            <a:extLst>
              <a:ext uri="{FF2B5EF4-FFF2-40B4-BE49-F238E27FC236}">
                <a16:creationId xmlns:a16="http://schemas.microsoft.com/office/drawing/2014/main" id="{45657994-DC61-4DEB-BB2B-65DFCA997AF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4669107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pt-PT" noProof="0"/>
              <a:t>CLIQUE PARA ADICIONAR LEGENDA</a:t>
            </a:r>
          </a:p>
        </p:txBody>
      </p:sp>
      <p:sp>
        <p:nvSpPr>
          <p:cNvPr id="16" name="Marcador de Posição do Texto 18">
            <a:extLst>
              <a:ext uri="{FF2B5EF4-FFF2-40B4-BE49-F238E27FC236}">
                <a16:creationId xmlns:a16="http://schemas.microsoft.com/office/drawing/2014/main" id="{18397EE2-60CD-47FD-AF8F-83A5324D9D1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998532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PT" noProof="0"/>
              <a:t>Clique para adicionar texto</a:t>
            </a:r>
          </a:p>
        </p:txBody>
      </p:sp>
      <p:sp>
        <p:nvSpPr>
          <p:cNvPr id="17" name="Marcador de Posição da Data 2">
            <a:extLst>
              <a:ext uri="{FF2B5EF4-FFF2-40B4-BE49-F238E27FC236}">
                <a16:creationId xmlns:a16="http://schemas.microsoft.com/office/drawing/2014/main" id="{1E25EFF1-65C7-4F93-8740-46885C6BEA57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947516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pt-PT" noProof="0"/>
              <a:t>20XX</a:t>
            </a:r>
          </a:p>
        </p:txBody>
      </p:sp>
      <p:sp>
        <p:nvSpPr>
          <p:cNvPr id="18" name="Marcador de Posição do Rodapé 3">
            <a:extLst>
              <a:ext uri="{FF2B5EF4-FFF2-40B4-BE49-F238E27FC236}">
                <a16:creationId xmlns:a16="http://schemas.microsoft.com/office/drawing/2014/main" id="{C16D80BF-B599-4FC0-ABD5-98777872FE5F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161955" y="6356350"/>
            <a:ext cx="3243942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pt-PT" noProof="0"/>
              <a:t>Apresentação de Argumentos</a:t>
            </a:r>
          </a:p>
        </p:txBody>
      </p:sp>
      <p:sp>
        <p:nvSpPr>
          <p:cNvPr id="19" name="Marcador de Posição do Número do Diapositivo 4">
            <a:extLst>
              <a:ext uri="{FF2B5EF4-FFF2-40B4-BE49-F238E27FC236}">
                <a16:creationId xmlns:a16="http://schemas.microsoft.com/office/drawing/2014/main" id="{F64421B1-FF90-4939-90BD-8206DE5036D0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pt-PT" noProof="0" smtClean="0"/>
              <a:pPr rtl="0"/>
              <a:t>‹nº›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2647987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údo Trê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43104" y="2776936"/>
            <a:ext cx="2882475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PT" noProof="0"/>
              <a:t>CLIQUE PARA EDITAR O TEXTO DO MODELO GLOBAL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243104" y="3834606"/>
            <a:ext cx="2882475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pt-PT" noProof="0"/>
              <a:t>Clique para editar os Estilos de título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5" name="Marcador de Posição do Texto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47665" y="2776936"/>
            <a:ext cx="2896671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pt-PT" noProof="0"/>
              <a:t>CLIQUE PARA EDITAR O TEXTO DO MODELO GLOBAL</a:t>
            </a:r>
          </a:p>
        </p:txBody>
      </p:sp>
      <p:sp>
        <p:nvSpPr>
          <p:cNvPr id="6" name="Marcador de Posição de Conteúdo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647665" y="3834606"/>
            <a:ext cx="2896671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pt-PT" noProof="0"/>
              <a:t>Clique para editar os Estilos de título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cxnSp>
        <p:nvCxnSpPr>
          <p:cNvPr id="16" name="Conexão Reta 15">
            <a:extLst>
              <a:ext uri="{FF2B5EF4-FFF2-40B4-BE49-F238E27FC236}">
                <a16:creationId xmlns:a16="http://schemas.microsoft.com/office/drawing/2014/main" id="{463D7850-C2A6-43CE-BBE4-8E81A0A59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238250" cy="310515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xão Reta 19">
            <a:extLst>
              <a:ext uri="{FF2B5EF4-FFF2-40B4-BE49-F238E27FC236}">
                <a16:creationId xmlns:a16="http://schemas.microsoft.com/office/drawing/2014/main" id="{EBAD3E03-2E3B-440C-9105-6F9D33006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2238376" cy="24765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Marcador de Posição do Texto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066421" y="2776936"/>
            <a:ext cx="2882475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PT" noProof="0"/>
              <a:t>CLIQUE PARA EDITAR O TEXTO DO MODELO GLOBAL</a:t>
            </a:r>
          </a:p>
        </p:txBody>
      </p:sp>
      <p:sp>
        <p:nvSpPr>
          <p:cNvPr id="22" name="Marcador de Posição de Conteúdo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8066421" y="3834606"/>
            <a:ext cx="2882475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pt-PT" noProof="0"/>
              <a:t>Clique para editar os Estilos de título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7" name="Marcador de Posição da Data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pt-PT" noProof="0"/>
              <a:t>20XX</a:t>
            </a:r>
          </a:p>
        </p:txBody>
      </p:sp>
      <p:sp>
        <p:nvSpPr>
          <p:cNvPr id="8" name="Marcador de Posição do Rodapé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pt-PT" noProof="0"/>
              <a:t>Apresentação de Argumentos</a:t>
            </a:r>
          </a:p>
        </p:txBody>
      </p:sp>
      <p:sp>
        <p:nvSpPr>
          <p:cNvPr id="9" name="Marcador de Posição do Número do Diapositivo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pt-PT" noProof="0" smtClean="0"/>
              <a:t>‹nº›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42031895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ítulo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pt-PT" noProof="0"/>
              <a:t>Clique para editar os Estilos de título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pt-PT" noProof="0"/>
              <a:t>DE 20XX</a:t>
            </a:r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pt-PT" noProof="0"/>
              <a:t>Apresentação de Argumentos</a:t>
            </a:r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pt-PT" noProof="0" smtClean="0"/>
              <a:pPr rtl="0"/>
              <a:t>‹nº›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1928452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70" r:id="rId3"/>
    <p:sldLayoutId id="2147483688" r:id="rId4"/>
    <p:sldLayoutId id="2147483694" r:id="rId5"/>
    <p:sldLayoutId id="2147483697" r:id="rId6"/>
    <p:sldLayoutId id="2147483673" r:id="rId7"/>
    <p:sldLayoutId id="2147483676" r:id="rId8"/>
    <p:sldLayoutId id="2147483672" r:id="rId9"/>
    <p:sldLayoutId id="2147483699" r:id="rId10"/>
    <p:sldLayoutId id="2147483671" r:id="rId11"/>
    <p:sldLayoutId id="2147483700" r:id="rId12"/>
    <p:sldLayoutId id="2147483679" r:id="rId13"/>
    <p:sldLayoutId id="2147483692" r:id="rId14"/>
    <p:sldLayoutId id="2147483681" r:id="rId15"/>
    <p:sldLayoutId id="2147483674" r:id="rId16"/>
    <p:sldLayoutId id="2147483675" r:id="rId17"/>
    <p:sldLayoutId id="2147483696" r:id="rId18"/>
    <p:sldLayoutId id="2147483677" r:id="rId19"/>
    <p:sldLayoutId id="2147483678" r:id="rId20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thehackernews.com/2025/07/hackers-use-github-repositories-to-host.html" TargetMode="External"/><Relationship Id="rId2" Type="http://schemas.openxmlformats.org/officeDocument/2006/relationships/image" Target="../media/image26.webp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aixaDeTexto 11">
            <a:extLst>
              <a:ext uri="{FF2B5EF4-FFF2-40B4-BE49-F238E27FC236}">
                <a16:creationId xmlns:a16="http://schemas.microsoft.com/office/drawing/2014/main" id="{8E7B7221-8B76-55F0-3C78-77910DA72D43}"/>
              </a:ext>
            </a:extLst>
          </p:cNvPr>
          <p:cNvSpPr txBox="1"/>
          <p:nvPr/>
        </p:nvSpPr>
        <p:spPr>
          <a:xfrm>
            <a:off x="1945533" y="1133656"/>
            <a:ext cx="10033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PT" sz="4000" b="1" dirty="0" err="1">
                <a:latin typeface="+mj-lt"/>
                <a:cs typeface="Times New Roman" panose="02020603050405020304" pitchFamily="18" charset="0"/>
              </a:rPr>
              <a:t>Distribution</a:t>
            </a:r>
            <a:r>
              <a:rPr lang="pt-PT" sz="4000" b="1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pt-PT" sz="4000" b="1" dirty="0" err="1">
                <a:latin typeface="+mj-lt"/>
                <a:cs typeface="Times New Roman" panose="02020603050405020304" pitchFamily="18" charset="0"/>
              </a:rPr>
              <a:t>of</a:t>
            </a:r>
            <a:r>
              <a:rPr lang="pt-PT" sz="4000" b="1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pt-PT" sz="4000" b="1" dirty="0" err="1">
                <a:latin typeface="+mj-lt"/>
                <a:cs typeface="Times New Roman" panose="02020603050405020304" pitchFamily="18" charset="0"/>
              </a:rPr>
              <a:t>Malware</a:t>
            </a:r>
            <a:r>
              <a:rPr lang="pt-PT" sz="4000" b="1" dirty="0">
                <a:latin typeface="+mj-lt"/>
                <a:cs typeface="Times New Roman" panose="02020603050405020304" pitchFamily="18" charset="0"/>
              </a:rPr>
              <a:t> via GitHub</a:t>
            </a:r>
          </a:p>
          <a:p>
            <a:pPr algn="r"/>
            <a:r>
              <a:rPr lang="pt-PT" sz="4800" b="1" dirty="0" err="1">
                <a:latin typeface="+mj-lt"/>
                <a:cs typeface="Times New Roman" panose="02020603050405020304" pitchFamily="18" charset="0"/>
              </a:rPr>
              <a:t>The</a:t>
            </a:r>
            <a:r>
              <a:rPr lang="pt-PT" sz="4800" b="1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pt-PT" sz="4800" b="1" dirty="0" err="1">
                <a:latin typeface="+mj-lt"/>
                <a:cs typeface="Times New Roman" panose="02020603050405020304" pitchFamily="18" charset="0"/>
              </a:rPr>
              <a:t>Amadey</a:t>
            </a:r>
            <a:r>
              <a:rPr lang="pt-PT" sz="4800" b="1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pt-PT" sz="4800" b="1" dirty="0" err="1">
                <a:latin typeface="+mj-lt"/>
                <a:cs typeface="Times New Roman" panose="02020603050405020304" pitchFamily="18" charset="0"/>
              </a:rPr>
              <a:t>Incident</a:t>
            </a:r>
            <a:endParaRPr lang="pt-PT" sz="4800" b="1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D6BA7A4F-9A85-52C5-B4A8-6F3871040E22}"/>
              </a:ext>
            </a:extLst>
          </p:cNvPr>
          <p:cNvSpPr txBox="1"/>
          <p:nvPr/>
        </p:nvSpPr>
        <p:spPr>
          <a:xfrm>
            <a:off x="7523265" y="4985393"/>
            <a:ext cx="445526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PT" sz="2400" dirty="0" err="1"/>
              <a:t>Name</a:t>
            </a:r>
            <a:r>
              <a:rPr lang="pt-PT" sz="2400" dirty="0"/>
              <a:t>: Ana Duarte Amorim</a:t>
            </a:r>
          </a:p>
          <a:p>
            <a:pPr algn="r"/>
            <a:r>
              <a:rPr lang="pt-PT" sz="2400" dirty="0" err="1"/>
              <a:t>edX</a:t>
            </a:r>
            <a:r>
              <a:rPr lang="pt-PT" sz="2400" dirty="0"/>
              <a:t> </a:t>
            </a:r>
            <a:r>
              <a:rPr lang="pt-PT" sz="2400" dirty="0" err="1"/>
              <a:t>username</a:t>
            </a:r>
            <a:r>
              <a:rPr lang="pt-PT" sz="2400" dirty="0"/>
              <a:t>: anaam_8</a:t>
            </a:r>
          </a:p>
          <a:p>
            <a:pPr algn="r"/>
            <a:r>
              <a:rPr lang="pt-PT" sz="2400" dirty="0"/>
              <a:t>GitHub: @amrmaa</a:t>
            </a:r>
          </a:p>
          <a:p>
            <a:pPr algn="r"/>
            <a:r>
              <a:rPr lang="pt-PT" sz="2400" dirty="0"/>
              <a:t>Country: Portugal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949A82CF-A16A-F748-B6F4-57123E41F781}"/>
              </a:ext>
            </a:extLst>
          </p:cNvPr>
          <p:cNvSpPr txBox="1"/>
          <p:nvPr/>
        </p:nvSpPr>
        <p:spPr>
          <a:xfrm>
            <a:off x="4927600" y="6185721"/>
            <a:ext cx="25956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/>
              <a:t>01/08/2025</a:t>
            </a:r>
          </a:p>
        </p:txBody>
      </p:sp>
    </p:spTree>
    <p:extLst>
      <p:ext uri="{BB962C8B-B14F-4D97-AF65-F5344CB8AC3E}">
        <p14:creationId xmlns:p14="http://schemas.microsoft.com/office/powerpoint/2010/main" val="3778651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EA5587-D1EE-0183-35E2-8E66625BB2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Marcador de Posição do Número do Diapositivo 21">
            <a:extLst>
              <a:ext uri="{FF2B5EF4-FFF2-40B4-BE49-F238E27FC236}">
                <a16:creationId xmlns:a16="http://schemas.microsoft.com/office/drawing/2014/main" id="{6C09CF4B-D363-4455-EE31-D38891A7411F}"/>
              </a:ext>
            </a:extLst>
          </p:cNvPr>
          <p:cNvSpPr txBox="1">
            <a:spLocks/>
          </p:cNvSpPr>
          <p:nvPr/>
        </p:nvSpPr>
        <p:spPr>
          <a:xfrm>
            <a:off x="11299371" y="6462485"/>
            <a:ext cx="653143" cy="3651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5CEABB6-07DC-46E8-9B57-56EC44A396E5}" type="slidenum">
              <a:rPr lang="pt-PT" smtClean="0"/>
              <a:pPr/>
              <a:t>10</a:t>
            </a:fld>
            <a:endParaRPr lang="pt-PT" dirty="0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F974BDF4-7AB2-C28A-01C5-D2FC0593530E}"/>
              </a:ext>
            </a:extLst>
          </p:cNvPr>
          <p:cNvSpPr txBox="1"/>
          <p:nvPr/>
        </p:nvSpPr>
        <p:spPr>
          <a:xfrm>
            <a:off x="681925" y="573437"/>
            <a:ext cx="103218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3600" b="1" dirty="0" err="1"/>
              <a:t>How</a:t>
            </a:r>
            <a:r>
              <a:rPr lang="pt-PT" sz="3600" b="1" dirty="0"/>
              <a:t> </a:t>
            </a:r>
            <a:r>
              <a:rPr lang="pt-PT" sz="3600" b="1" dirty="0" err="1"/>
              <a:t>Could</a:t>
            </a:r>
            <a:r>
              <a:rPr lang="pt-PT" sz="3600" b="1" dirty="0"/>
              <a:t> </a:t>
            </a:r>
            <a:r>
              <a:rPr lang="pt-PT" sz="3600" b="1" dirty="0" err="1"/>
              <a:t>This</a:t>
            </a:r>
            <a:r>
              <a:rPr lang="pt-PT" sz="3600" b="1" dirty="0"/>
              <a:t> </a:t>
            </a:r>
            <a:r>
              <a:rPr lang="pt-PT" sz="3600" b="1" dirty="0" err="1"/>
              <a:t>Attack</a:t>
            </a:r>
            <a:r>
              <a:rPr lang="pt-PT" sz="3600" b="1" dirty="0"/>
              <a:t> </a:t>
            </a:r>
            <a:r>
              <a:rPr lang="pt-PT" sz="3600" b="1" dirty="0" err="1"/>
              <a:t>Have</a:t>
            </a:r>
            <a:r>
              <a:rPr lang="pt-PT" sz="3600" b="1" dirty="0"/>
              <a:t> </a:t>
            </a:r>
            <a:r>
              <a:rPr lang="pt-PT" sz="3600" b="1" dirty="0" err="1"/>
              <a:t>Been</a:t>
            </a:r>
            <a:r>
              <a:rPr lang="pt-PT" sz="3600" b="1" dirty="0"/>
              <a:t> </a:t>
            </a:r>
            <a:r>
              <a:rPr lang="pt-PT" sz="3600" b="1" dirty="0" err="1"/>
              <a:t>Prevented</a:t>
            </a:r>
            <a:r>
              <a:rPr lang="pt-PT" sz="3600" b="1" dirty="0"/>
              <a:t>?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9F760C36-74A6-840B-7AD4-731559EA227B}"/>
              </a:ext>
            </a:extLst>
          </p:cNvPr>
          <p:cNvSpPr txBox="1"/>
          <p:nvPr/>
        </p:nvSpPr>
        <p:spPr>
          <a:xfrm>
            <a:off x="681925" y="1596326"/>
            <a:ext cx="10988298" cy="44618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/>
              <a:t>Organizations can reduce the impact of attacks like this one by implementing multiple layers of security: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/>
              <a:t>Monitor suspicious activity on trusted platforms like GitHub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/>
              <a:t>Use EDR tools to detect malicious behavior such as loaders and trojans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/>
              <a:t>Track PowerShell usage to block harmful scripts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/>
              <a:t>Keep secure offline backups to recover from ransomware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/>
              <a:t>This case reinforces the value of Defense in Depth, where no single measure is enough</a:t>
            </a:r>
          </a:p>
        </p:txBody>
      </p:sp>
    </p:spTree>
    <p:extLst>
      <p:ext uri="{BB962C8B-B14F-4D97-AF65-F5344CB8AC3E}">
        <p14:creationId xmlns:p14="http://schemas.microsoft.com/office/powerpoint/2010/main" val="14875569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4B55F8AD-A631-6FD4-00F8-3CCB3C6CE4A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80" t="26785" b="20118"/>
          <a:stretch>
            <a:fillRect/>
          </a:stretch>
        </p:blipFill>
        <p:spPr>
          <a:xfrm>
            <a:off x="1197621" y="1497026"/>
            <a:ext cx="10268456" cy="3641416"/>
          </a:xfrm>
          <a:prstGeom prst="rect">
            <a:avLst/>
          </a:prstGeom>
        </p:spPr>
      </p:pic>
      <p:sp>
        <p:nvSpPr>
          <p:cNvPr id="9" name="Marcador de Posição do Número do Diapositivo 21">
            <a:extLst>
              <a:ext uri="{FF2B5EF4-FFF2-40B4-BE49-F238E27FC236}">
                <a16:creationId xmlns:a16="http://schemas.microsoft.com/office/drawing/2014/main" id="{E9DE7A61-5FA4-2672-91DF-C4E44C3BE5A9}"/>
              </a:ext>
            </a:extLst>
          </p:cNvPr>
          <p:cNvSpPr txBox="1">
            <a:spLocks/>
          </p:cNvSpPr>
          <p:nvPr/>
        </p:nvSpPr>
        <p:spPr>
          <a:xfrm>
            <a:off x="11299371" y="6462485"/>
            <a:ext cx="653143" cy="3651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5CEABB6-07DC-46E8-9B57-56EC44A396E5}" type="slidenum">
              <a:rPr lang="pt-PT" smtClean="0"/>
              <a:pPr/>
              <a:t>11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42747223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m 17">
            <a:extLst>
              <a:ext uri="{FF2B5EF4-FFF2-40B4-BE49-F238E27FC236}">
                <a16:creationId xmlns:a16="http://schemas.microsoft.com/office/drawing/2014/main" id="{0BE30DE7-053A-0F8A-4F3A-D071EDC1843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5360" r="22735"/>
          <a:stretch>
            <a:fillRect/>
          </a:stretch>
        </p:blipFill>
        <p:spPr>
          <a:xfrm>
            <a:off x="9601200" y="4053023"/>
            <a:ext cx="2351314" cy="2364567"/>
          </a:xfrm>
          <a:prstGeom prst="rect">
            <a:avLst/>
          </a:prstGeom>
        </p:spPr>
      </p:pic>
      <p:sp>
        <p:nvSpPr>
          <p:cNvPr id="19" name="CaixaDeTexto 18">
            <a:extLst>
              <a:ext uri="{FF2B5EF4-FFF2-40B4-BE49-F238E27FC236}">
                <a16:creationId xmlns:a16="http://schemas.microsoft.com/office/drawing/2014/main" id="{3866F2B1-699A-325F-0C4E-C4C96394B445}"/>
              </a:ext>
            </a:extLst>
          </p:cNvPr>
          <p:cNvSpPr txBox="1"/>
          <p:nvPr/>
        </p:nvSpPr>
        <p:spPr>
          <a:xfrm>
            <a:off x="531083" y="539310"/>
            <a:ext cx="107682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u="sng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Hackers Use GitHub Repositories to Host Amadey Malware and Data Stealers, Bypassing Filters</a:t>
            </a:r>
            <a:endParaRPr lang="en-US" sz="3600" b="1" u="sng" dirty="0"/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61F916C4-6CDF-F500-50CC-0026B07E447B}"/>
              </a:ext>
            </a:extLst>
          </p:cNvPr>
          <p:cNvSpPr txBox="1"/>
          <p:nvPr/>
        </p:nvSpPr>
        <p:spPr>
          <a:xfrm>
            <a:off x="657631" y="1881440"/>
            <a:ext cx="11033626" cy="33538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sz="2400" dirty="0"/>
              <a:t>In </a:t>
            </a:r>
            <a:r>
              <a:rPr lang="pt-PT" sz="2400" dirty="0" err="1"/>
              <a:t>April</a:t>
            </a:r>
            <a:r>
              <a:rPr lang="pt-PT" sz="2400" dirty="0"/>
              <a:t> 2025, a real-</a:t>
            </a:r>
            <a:r>
              <a:rPr lang="pt-PT" sz="2400" dirty="0" err="1"/>
              <a:t>world</a:t>
            </a:r>
            <a:r>
              <a:rPr lang="pt-PT" sz="2400" dirty="0"/>
              <a:t> </a:t>
            </a:r>
            <a:r>
              <a:rPr lang="pt-PT" sz="2400" dirty="0" err="1"/>
              <a:t>cyberatack</a:t>
            </a:r>
            <a:r>
              <a:rPr lang="pt-PT" sz="2400" dirty="0"/>
              <a:t> </a:t>
            </a:r>
            <a:r>
              <a:rPr lang="pt-PT" sz="2400" dirty="0" err="1"/>
              <a:t>was</a:t>
            </a:r>
            <a:r>
              <a:rPr lang="pt-PT" sz="2400" dirty="0"/>
              <a:t> </a:t>
            </a:r>
            <a:r>
              <a:rPr lang="pt-PT" sz="2400" dirty="0" err="1"/>
              <a:t>discovered</a:t>
            </a:r>
            <a:endParaRPr lang="pt-PT" sz="2400" dirty="0"/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sz="2400" dirty="0" err="1"/>
              <a:t>Threat</a:t>
            </a:r>
            <a:r>
              <a:rPr lang="pt-PT" sz="2400" dirty="0"/>
              <a:t> </a:t>
            </a:r>
            <a:r>
              <a:rPr lang="pt-PT" sz="2400" dirty="0" err="1"/>
              <a:t>actors</a:t>
            </a:r>
            <a:r>
              <a:rPr lang="pt-PT" sz="2400" dirty="0"/>
              <a:t> </a:t>
            </a:r>
            <a:r>
              <a:rPr lang="pt-PT" sz="2400" dirty="0" err="1"/>
              <a:t>used</a:t>
            </a:r>
            <a:r>
              <a:rPr lang="pt-PT" sz="2400" dirty="0"/>
              <a:t> </a:t>
            </a:r>
            <a:r>
              <a:rPr lang="pt-PT" sz="2400" dirty="0" err="1"/>
              <a:t>public</a:t>
            </a:r>
            <a:r>
              <a:rPr lang="pt-PT" sz="2400" dirty="0"/>
              <a:t> GitHub </a:t>
            </a:r>
            <a:r>
              <a:rPr lang="pt-PT" sz="2400" dirty="0" err="1"/>
              <a:t>repositories</a:t>
            </a:r>
            <a:r>
              <a:rPr lang="pt-PT" sz="2400" dirty="0"/>
              <a:t> to </a:t>
            </a:r>
            <a:r>
              <a:rPr lang="pt-PT" sz="2400" dirty="0" err="1"/>
              <a:t>host</a:t>
            </a:r>
            <a:r>
              <a:rPr lang="pt-PT" sz="2400" dirty="0"/>
              <a:t> </a:t>
            </a:r>
            <a:r>
              <a:rPr lang="pt-PT" sz="2400" dirty="0" err="1"/>
              <a:t>and</a:t>
            </a:r>
            <a:r>
              <a:rPr lang="pt-PT" sz="2400" dirty="0"/>
              <a:t> </a:t>
            </a:r>
            <a:r>
              <a:rPr lang="pt-PT" sz="2400" dirty="0" err="1"/>
              <a:t>distribute</a:t>
            </a:r>
            <a:r>
              <a:rPr lang="pt-PT" sz="2400" dirty="0"/>
              <a:t> </a:t>
            </a:r>
            <a:r>
              <a:rPr lang="pt-PT" sz="2400" dirty="0" err="1"/>
              <a:t>malware</a:t>
            </a:r>
            <a:endParaRPr lang="pt-PT" sz="2400" dirty="0"/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sz="2400" dirty="0"/>
              <a:t>Bypass </a:t>
            </a:r>
            <a:r>
              <a:rPr lang="pt-PT" sz="2400" dirty="0" err="1"/>
              <a:t>traditional</a:t>
            </a:r>
            <a:r>
              <a:rPr lang="pt-PT" sz="2400" dirty="0"/>
              <a:t> </a:t>
            </a:r>
            <a:r>
              <a:rPr lang="pt-PT" sz="2400" dirty="0" err="1"/>
              <a:t>security</a:t>
            </a:r>
            <a:r>
              <a:rPr lang="pt-PT" sz="2400" dirty="0"/>
              <a:t> </a:t>
            </a:r>
            <a:r>
              <a:rPr lang="pt-PT" sz="2400" dirty="0" err="1"/>
              <a:t>filtes</a:t>
            </a:r>
            <a:r>
              <a:rPr lang="pt-PT" sz="2400" dirty="0"/>
              <a:t>, </a:t>
            </a:r>
            <a:r>
              <a:rPr lang="pt-PT" sz="2400" dirty="0" err="1"/>
              <a:t>like</a:t>
            </a:r>
            <a:r>
              <a:rPr lang="pt-PT" sz="2400" dirty="0"/>
              <a:t> </a:t>
            </a:r>
            <a:r>
              <a:rPr lang="pt-PT" sz="2400" dirty="0" err="1"/>
              <a:t>antivirus</a:t>
            </a:r>
            <a:r>
              <a:rPr lang="pt-PT" sz="2400" dirty="0"/>
              <a:t> </a:t>
            </a:r>
            <a:r>
              <a:rPr lang="pt-PT" sz="2400" dirty="0" err="1"/>
              <a:t>and</a:t>
            </a:r>
            <a:r>
              <a:rPr lang="pt-PT" sz="2400" dirty="0"/>
              <a:t> web </a:t>
            </a:r>
            <a:r>
              <a:rPr lang="pt-PT" sz="2400" dirty="0" err="1"/>
              <a:t>filtering</a:t>
            </a:r>
            <a:endParaRPr lang="pt-PT" sz="2400" dirty="0"/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sz="2400" dirty="0" err="1"/>
              <a:t>Fake</a:t>
            </a:r>
            <a:r>
              <a:rPr lang="pt-PT" sz="2400" dirty="0"/>
              <a:t> GitHub </a:t>
            </a:r>
            <a:r>
              <a:rPr lang="pt-PT" sz="2400" dirty="0" err="1"/>
              <a:t>accounts</a:t>
            </a:r>
            <a:r>
              <a:rPr lang="pt-PT" sz="2400" dirty="0"/>
              <a:t> </a:t>
            </a:r>
            <a:r>
              <a:rPr lang="pt-PT" sz="2400" dirty="0" err="1"/>
              <a:t>uploaded</a:t>
            </a:r>
            <a:r>
              <a:rPr lang="pt-PT" sz="2400" dirty="0"/>
              <a:t> </a:t>
            </a:r>
            <a:r>
              <a:rPr lang="pt-PT" sz="2400" dirty="0" err="1"/>
              <a:t>malware</a:t>
            </a:r>
            <a:r>
              <a:rPr lang="pt-PT" sz="2400" dirty="0"/>
              <a:t> </a:t>
            </a:r>
            <a:r>
              <a:rPr lang="pt-PT" sz="2400" dirty="0" err="1"/>
              <a:t>disguised</a:t>
            </a:r>
            <a:r>
              <a:rPr lang="pt-PT" sz="2400" dirty="0"/>
              <a:t> as </a:t>
            </a:r>
            <a:r>
              <a:rPr lang="pt-PT" sz="2400" dirty="0" err="1"/>
              <a:t>legitimate</a:t>
            </a:r>
            <a:r>
              <a:rPr lang="pt-PT" sz="2400" dirty="0"/>
              <a:t> files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sz="2400" dirty="0" err="1"/>
              <a:t>Malware</a:t>
            </a:r>
            <a:r>
              <a:rPr lang="pt-PT" sz="2400" dirty="0"/>
              <a:t> </a:t>
            </a:r>
            <a:r>
              <a:rPr lang="pt-PT" sz="2400" dirty="0" err="1"/>
              <a:t>loader</a:t>
            </a:r>
            <a:r>
              <a:rPr lang="pt-PT" sz="2400" dirty="0"/>
              <a:t> </a:t>
            </a:r>
            <a:r>
              <a:rPr lang="pt-PT" sz="2400" dirty="0" err="1"/>
              <a:t>downloaded</a:t>
            </a:r>
            <a:r>
              <a:rPr lang="pt-PT" sz="2400" dirty="0"/>
              <a:t> </a:t>
            </a:r>
            <a:r>
              <a:rPr lang="pt-PT" sz="2400" dirty="0" err="1"/>
              <a:t>additional</a:t>
            </a:r>
            <a:r>
              <a:rPr lang="pt-PT" sz="2400" dirty="0"/>
              <a:t>, more </a:t>
            </a:r>
            <a:r>
              <a:rPr lang="pt-PT" sz="2400" dirty="0" err="1"/>
              <a:t>dangerous</a:t>
            </a:r>
            <a:r>
              <a:rPr lang="pt-PT" sz="2400" dirty="0"/>
              <a:t> </a:t>
            </a:r>
            <a:r>
              <a:rPr lang="pt-PT" sz="2400" dirty="0" err="1"/>
              <a:t>payloads</a:t>
            </a:r>
            <a:endParaRPr lang="pt-PT" sz="2400" dirty="0"/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sz="2400" dirty="0" err="1"/>
              <a:t>Part</a:t>
            </a:r>
            <a:r>
              <a:rPr lang="pt-PT" sz="2400" dirty="0"/>
              <a:t> </a:t>
            </a:r>
            <a:r>
              <a:rPr lang="pt-PT" sz="2400" dirty="0" err="1"/>
              <a:t>of</a:t>
            </a:r>
            <a:r>
              <a:rPr lang="pt-PT" sz="2400" dirty="0"/>
              <a:t> a </a:t>
            </a:r>
            <a:r>
              <a:rPr lang="pt-PT" sz="2400" dirty="0" err="1"/>
              <a:t>broader</a:t>
            </a:r>
            <a:r>
              <a:rPr lang="pt-PT" sz="2400" dirty="0"/>
              <a:t> </a:t>
            </a:r>
            <a:r>
              <a:rPr lang="pt-PT" sz="2400" dirty="0" err="1"/>
              <a:t>trend</a:t>
            </a:r>
            <a:r>
              <a:rPr lang="pt-PT" sz="2400" dirty="0"/>
              <a:t>: </a:t>
            </a:r>
            <a:r>
              <a:rPr lang="pt-PT" sz="2400" dirty="0" err="1"/>
              <a:t>Malware</a:t>
            </a:r>
            <a:r>
              <a:rPr lang="pt-PT" sz="2400" dirty="0"/>
              <a:t>-as-a-</a:t>
            </a:r>
            <a:r>
              <a:rPr lang="pt-PT" sz="2400" dirty="0" err="1"/>
              <a:t>Service</a:t>
            </a:r>
            <a:r>
              <a:rPr lang="pt-PT" sz="2400" dirty="0"/>
              <a:t> (</a:t>
            </a:r>
            <a:r>
              <a:rPr lang="pt-PT" sz="2400" dirty="0" err="1"/>
              <a:t>MaaS</a:t>
            </a:r>
            <a:r>
              <a:rPr lang="pt-PT" sz="2400" dirty="0"/>
              <a:t>)</a:t>
            </a:r>
          </a:p>
        </p:txBody>
      </p:sp>
      <p:sp>
        <p:nvSpPr>
          <p:cNvPr id="21" name="Marcador de Posição do Número do Diapositivo 21">
            <a:extLst>
              <a:ext uri="{FF2B5EF4-FFF2-40B4-BE49-F238E27FC236}">
                <a16:creationId xmlns:a16="http://schemas.microsoft.com/office/drawing/2014/main" id="{D5CAB312-A394-D084-110E-6EEE32D7120A}"/>
              </a:ext>
            </a:extLst>
          </p:cNvPr>
          <p:cNvSpPr txBox="1">
            <a:spLocks/>
          </p:cNvSpPr>
          <p:nvPr/>
        </p:nvSpPr>
        <p:spPr>
          <a:xfrm>
            <a:off x="11299371" y="6462485"/>
            <a:ext cx="653143" cy="3651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5CEABB6-07DC-46E8-9B57-56EC44A396E5}" type="slidenum">
              <a:rPr lang="pt-PT" smtClean="0"/>
              <a:pPr/>
              <a:t>2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1216757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aixaDeTexto 11">
            <a:extLst>
              <a:ext uri="{FF2B5EF4-FFF2-40B4-BE49-F238E27FC236}">
                <a16:creationId xmlns:a16="http://schemas.microsoft.com/office/drawing/2014/main" id="{4F10813C-C718-20D6-4B9D-81E8BB6B98A5}"/>
              </a:ext>
            </a:extLst>
          </p:cNvPr>
          <p:cNvSpPr txBox="1"/>
          <p:nvPr/>
        </p:nvSpPr>
        <p:spPr>
          <a:xfrm>
            <a:off x="327420" y="791091"/>
            <a:ext cx="37719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4800" b="1" dirty="0">
                <a:latin typeface="+mj-lt"/>
                <a:cs typeface="Times New Roman" panose="02020603050405020304" pitchFamily="18" charset="0"/>
              </a:rPr>
              <a:t>Technologies </a:t>
            </a:r>
            <a:r>
              <a:rPr lang="pt-PT" sz="4800" b="1" dirty="0" err="1">
                <a:latin typeface="+mj-lt"/>
                <a:cs typeface="Times New Roman" panose="02020603050405020304" pitchFamily="18" charset="0"/>
              </a:rPr>
              <a:t>Involved</a:t>
            </a:r>
            <a:endParaRPr lang="pt-PT" sz="4800" b="1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14" name="Marcador de Posição do Número do Diapositivo 21">
            <a:extLst>
              <a:ext uri="{FF2B5EF4-FFF2-40B4-BE49-F238E27FC236}">
                <a16:creationId xmlns:a16="http://schemas.microsoft.com/office/drawing/2014/main" id="{B453B965-7EB8-0D6D-5E5E-E74B2C0D3E53}"/>
              </a:ext>
            </a:extLst>
          </p:cNvPr>
          <p:cNvSpPr txBox="1">
            <a:spLocks/>
          </p:cNvSpPr>
          <p:nvPr/>
        </p:nvSpPr>
        <p:spPr>
          <a:xfrm>
            <a:off x="11299371" y="6462485"/>
            <a:ext cx="653143" cy="3651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5CEABB6-07DC-46E8-9B57-56EC44A396E5}" type="slidenum">
              <a:rPr lang="pt-PT" smtClean="0"/>
              <a:pPr/>
              <a:t>3</a:t>
            </a:fld>
            <a:endParaRPr lang="pt-PT" dirty="0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71E6648C-2C56-7CCE-29CA-F0C926915DE7}"/>
              </a:ext>
            </a:extLst>
          </p:cNvPr>
          <p:cNvSpPr txBox="1"/>
          <p:nvPr/>
        </p:nvSpPr>
        <p:spPr>
          <a:xfrm>
            <a:off x="4941266" y="1338941"/>
            <a:ext cx="6923314" cy="44156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PT" sz="2400" b="1" dirty="0"/>
              <a:t>GitHub</a:t>
            </a:r>
            <a:r>
              <a:rPr lang="pt-PT" sz="2400" dirty="0"/>
              <a:t> – </a:t>
            </a:r>
            <a:r>
              <a:rPr lang="pt-PT" sz="2400" dirty="0" err="1"/>
              <a:t>used</a:t>
            </a:r>
            <a:r>
              <a:rPr lang="pt-PT" sz="2400" dirty="0"/>
              <a:t> to </a:t>
            </a:r>
            <a:r>
              <a:rPr lang="pt-PT" sz="2400" dirty="0" err="1"/>
              <a:t>host</a:t>
            </a:r>
            <a:r>
              <a:rPr lang="pt-PT" sz="2400" dirty="0"/>
              <a:t> </a:t>
            </a:r>
            <a:r>
              <a:rPr lang="pt-PT" sz="2400" dirty="0" err="1"/>
              <a:t>and</a:t>
            </a:r>
            <a:r>
              <a:rPr lang="pt-PT" sz="2400" dirty="0"/>
              <a:t> </a:t>
            </a:r>
            <a:r>
              <a:rPr lang="pt-PT" sz="2400" dirty="0" err="1"/>
              <a:t>distribute</a:t>
            </a:r>
            <a:r>
              <a:rPr lang="pt-PT" sz="2400" dirty="0"/>
              <a:t> </a:t>
            </a:r>
            <a:r>
              <a:rPr lang="pt-PT" sz="2400" dirty="0" err="1"/>
              <a:t>malware</a:t>
            </a:r>
            <a:endParaRPr lang="pt-PT" sz="2400" dirty="0"/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pt-PT" sz="2400" dirty="0" err="1"/>
              <a:t>Trusted</a:t>
            </a:r>
            <a:r>
              <a:rPr lang="pt-PT" sz="2400" dirty="0"/>
              <a:t> </a:t>
            </a:r>
            <a:r>
              <a:rPr lang="pt-PT" sz="2400" dirty="0" err="1"/>
              <a:t>domain</a:t>
            </a:r>
            <a:r>
              <a:rPr lang="pt-PT" sz="2400" dirty="0"/>
              <a:t> </a:t>
            </a:r>
            <a:r>
              <a:rPr lang="pt-PT" sz="2400" dirty="0" err="1"/>
              <a:t>helped</a:t>
            </a:r>
            <a:r>
              <a:rPr lang="pt-PT" sz="2400" dirty="0"/>
              <a:t> bypass </a:t>
            </a:r>
            <a:r>
              <a:rPr lang="pt-PT" sz="2400" dirty="0" err="1"/>
              <a:t>detection</a:t>
            </a:r>
            <a:endParaRPr lang="pt-PT" sz="2400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PT" sz="2400" b="1" dirty="0" err="1"/>
              <a:t>Emmenhtal</a:t>
            </a:r>
            <a:r>
              <a:rPr lang="pt-PT" sz="2400" dirty="0"/>
              <a:t> (</a:t>
            </a:r>
            <a:r>
              <a:rPr lang="pt-PT" sz="2400" dirty="0" err="1"/>
              <a:t>or</a:t>
            </a:r>
            <a:r>
              <a:rPr lang="pt-PT" sz="2400" dirty="0"/>
              <a:t> PEAKLIGHT) – </a:t>
            </a:r>
            <a:r>
              <a:rPr lang="pt-PT" sz="2400" dirty="0" err="1"/>
              <a:t>loader</a:t>
            </a:r>
            <a:r>
              <a:rPr lang="pt-PT" sz="2400" dirty="0"/>
              <a:t> </a:t>
            </a:r>
            <a:r>
              <a:rPr lang="pt-PT" sz="2400" dirty="0" err="1"/>
              <a:t>malware</a:t>
            </a:r>
            <a:endParaRPr lang="pt-PT" sz="2400" dirty="0"/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pt-PT" sz="2400" dirty="0" err="1"/>
              <a:t>Downloaded</a:t>
            </a:r>
            <a:r>
              <a:rPr lang="pt-PT" sz="2400" dirty="0"/>
              <a:t> </a:t>
            </a:r>
            <a:r>
              <a:rPr lang="pt-PT" sz="2400" dirty="0" err="1"/>
              <a:t>and</a:t>
            </a:r>
            <a:r>
              <a:rPr lang="pt-PT" sz="2400" dirty="0"/>
              <a:t> </a:t>
            </a:r>
            <a:r>
              <a:rPr lang="pt-PT" sz="2400" dirty="0" err="1"/>
              <a:t>executed</a:t>
            </a:r>
            <a:r>
              <a:rPr lang="pt-PT" sz="2400" dirty="0"/>
              <a:t> </a:t>
            </a:r>
            <a:r>
              <a:rPr lang="pt-PT" sz="2400" dirty="0" err="1"/>
              <a:t>Amadey</a:t>
            </a:r>
            <a:endParaRPr lang="pt-PT" sz="2400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PT" sz="2400" b="1" dirty="0" err="1"/>
              <a:t>PowerShell</a:t>
            </a:r>
            <a:r>
              <a:rPr lang="pt-PT" sz="2400" dirty="0"/>
              <a:t> – </a:t>
            </a:r>
            <a:r>
              <a:rPr lang="pt-PT" sz="2400" dirty="0" err="1"/>
              <a:t>used</a:t>
            </a:r>
            <a:r>
              <a:rPr lang="pt-PT" sz="2400" dirty="0"/>
              <a:t> in </a:t>
            </a:r>
            <a:r>
              <a:rPr lang="pt-PT" sz="2400" dirty="0" err="1"/>
              <a:t>malicious</a:t>
            </a:r>
            <a:r>
              <a:rPr lang="pt-PT" sz="2400" dirty="0"/>
              <a:t> scripts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pt-PT" sz="2400" dirty="0" err="1"/>
              <a:t>Downloaded</a:t>
            </a:r>
            <a:r>
              <a:rPr lang="pt-PT" sz="2400" dirty="0"/>
              <a:t> </a:t>
            </a:r>
            <a:r>
              <a:rPr lang="pt-PT" sz="2400" dirty="0" err="1"/>
              <a:t>payloads</a:t>
            </a:r>
            <a:r>
              <a:rPr lang="pt-PT" sz="2400" dirty="0"/>
              <a:t> </a:t>
            </a:r>
            <a:r>
              <a:rPr lang="pt-PT" sz="2400" dirty="0" err="1"/>
              <a:t>from</a:t>
            </a:r>
            <a:r>
              <a:rPr lang="pt-PT" sz="2400" dirty="0"/>
              <a:t> </a:t>
            </a:r>
            <a:r>
              <a:rPr lang="pt-PT" sz="2400" dirty="0" err="1"/>
              <a:t>hardcoded</a:t>
            </a:r>
            <a:r>
              <a:rPr lang="pt-PT" sz="2400" dirty="0"/>
              <a:t> </a:t>
            </a:r>
            <a:r>
              <a:rPr lang="pt-PT" sz="2400" dirty="0" err="1"/>
              <a:t>IPs</a:t>
            </a:r>
            <a:endParaRPr lang="pt-PT" sz="2400" dirty="0"/>
          </a:p>
        </p:txBody>
      </p:sp>
    </p:spTree>
    <p:extLst>
      <p:ext uri="{BB962C8B-B14F-4D97-AF65-F5344CB8AC3E}">
        <p14:creationId xmlns:p14="http://schemas.microsoft.com/office/powerpoint/2010/main" val="18576081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778DED-AEFA-4179-64D6-86E69FF34E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aixaDeTexto 11">
            <a:extLst>
              <a:ext uri="{FF2B5EF4-FFF2-40B4-BE49-F238E27FC236}">
                <a16:creationId xmlns:a16="http://schemas.microsoft.com/office/drawing/2014/main" id="{2758D243-FB97-2811-04C5-1B0E074FA877}"/>
              </a:ext>
            </a:extLst>
          </p:cNvPr>
          <p:cNvSpPr txBox="1"/>
          <p:nvPr/>
        </p:nvSpPr>
        <p:spPr>
          <a:xfrm>
            <a:off x="327420" y="791091"/>
            <a:ext cx="37719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4800" b="1" dirty="0">
                <a:latin typeface="+mj-lt"/>
                <a:cs typeface="Times New Roman" panose="02020603050405020304" pitchFamily="18" charset="0"/>
              </a:rPr>
              <a:t>Technologies </a:t>
            </a:r>
            <a:r>
              <a:rPr lang="pt-PT" sz="4800" b="1" dirty="0" err="1">
                <a:latin typeface="+mj-lt"/>
                <a:cs typeface="Times New Roman" panose="02020603050405020304" pitchFamily="18" charset="0"/>
              </a:rPr>
              <a:t>Involved</a:t>
            </a:r>
            <a:endParaRPr lang="pt-PT" sz="4800" b="1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14" name="Marcador de Posição do Número do Diapositivo 21">
            <a:extLst>
              <a:ext uri="{FF2B5EF4-FFF2-40B4-BE49-F238E27FC236}">
                <a16:creationId xmlns:a16="http://schemas.microsoft.com/office/drawing/2014/main" id="{6A4C0301-2D13-BBB7-5FBC-F2F9517A138F}"/>
              </a:ext>
            </a:extLst>
          </p:cNvPr>
          <p:cNvSpPr txBox="1">
            <a:spLocks/>
          </p:cNvSpPr>
          <p:nvPr/>
        </p:nvSpPr>
        <p:spPr>
          <a:xfrm>
            <a:off x="11299371" y="6462485"/>
            <a:ext cx="653143" cy="3651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5CEABB6-07DC-46E8-9B57-56EC44A396E5}" type="slidenum">
              <a:rPr lang="pt-PT" smtClean="0"/>
              <a:pPr/>
              <a:t>4</a:t>
            </a:fld>
            <a:endParaRPr lang="pt-PT" dirty="0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97BFCAAE-FA9C-8046-E944-0F659687F7D1}"/>
              </a:ext>
            </a:extLst>
          </p:cNvPr>
          <p:cNvSpPr txBox="1"/>
          <p:nvPr/>
        </p:nvSpPr>
        <p:spPr>
          <a:xfrm>
            <a:off x="4784271" y="917136"/>
            <a:ext cx="7407729" cy="5154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PT" sz="2400" b="1" dirty="0" err="1"/>
              <a:t>Amadey</a:t>
            </a:r>
            <a:r>
              <a:rPr lang="pt-PT" sz="2400" dirty="0"/>
              <a:t> – modular Trojan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PT" sz="2400" dirty="0" err="1"/>
              <a:t>Collects</a:t>
            </a:r>
            <a:r>
              <a:rPr lang="pt-PT" sz="2400" dirty="0"/>
              <a:t> </a:t>
            </a:r>
            <a:r>
              <a:rPr lang="pt-PT" sz="2400" dirty="0" err="1"/>
              <a:t>system</a:t>
            </a:r>
            <a:r>
              <a:rPr lang="pt-PT" sz="2400" dirty="0"/>
              <a:t> </a:t>
            </a:r>
            <a:r>
              <a:rPr lang="pt-PT" sz="2400" dirty="0" err="1"/>
              <a:t>info</a:t>
            </a:r>
            <a:r>
              <a:rPr lang="pt-PT" sz="2400" dirty="0"/>
              <a:t> </a:t>
            </a:r>
            <a:r>
              <a:rPr lang="pt-PT" sz="2400" dirty="0" err="1"/>
              <a:t>and</a:t>
            </a:r>
            <a:r>
              <a:rPr lang="pt-PT" sz="2400" dirty="0"/>
              <a:t> </a:t>
            </a:r>
            <a:r>
              <a:rPr lang="pt-PT" sz="2400" dirty="0" err="1"/>
              <a:t>credentials</a:t>
            </a:r>
            <a:endParaRPr lang="pt-PT" sz="2400" dirty="0"/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PT" sz="2400" dirty="0" err="1"/>
              <a:t>Supports</a:t>
            </a:r>
            <a:r>
              <a:rPr lang="pt-PT" sz="2400" dirty="0"/>
              <a:t> plug-ins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PT" sz="2400" b="1" dirty="0" err="1"/>
              <a:t>LockBit</a:t>
            </a:r>
            <a:r>
              <a:rPr lang="pt-PT" sz="2400" b="1" dirty="0"/>
              <a:t> 3.0 </a:t>
            </a:r>
            <a:r>
              <a:rPr lang="pt-PT" sz="2400" dirty="0"/>
              <a:t>– </a:t>
            </a:r>
            <a:r>
              <a:rPr lang="pt-PT" sz="2400" dirty="0" err="1"/>
              <a:t>ransomware</a:t>
            </a:r>
            <a:endParaRPr lang="pt-PT" sz="2400" dirty="0"/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PT" sz="2400" dirty="0" err="1"/>
              <a:t>Encrypts</a:t>
            </a:r>
            <a:r>
              <a:rPr lang="pt-PT" sz="2400" dirty="0"/>
              <a:t> files </a:t>
            </a:r>
            <a:r>
              <a:rPr lang="pt-PT" sz="2400" dirty="0" err="1"/>
              <a:t>and</a:t>
            </a:r>
            <a:r>
              <a:rPr lang="pt-PT" sz="2400" dirty="0"/>
              <a:t> </a:t>
            </a:r>
            <a:r>
              <a:rPr lang="pt-PT" sz="2400" dirty="0" err="1"/>
              <a:t>demands</a:t>
            </a:r>
            <a:r>
              <a:rPr lang="pt-PT" sz="2400" dirty="0"/>
              <a:t> </a:t>
            </a:r>
            <a:r>
              <a:rPr lang="pt-PT" sz="2400" dirty="0" err="1"/>
              <a:t>ransom</a:t>
            </a:r>
            <a:endParaRPr lang="pt-PT" sz="2400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PT" sz="2400" b="1" dirty="0" err="1"/>
              <a:t>Lumma</a:t>
            </a:r>
            <a:r>
              <a:rPr lang="pt-PT" sz="2400" b="1" dirty="0"/>
              <a:t> </a:t>
            </a:r>
            <a:r>
              <a:rPr lang="pt-PT" sz="2400" b="1" dirty="0" err="1"/>
              <a:t>Stealer</a:t>
            </a:r>
            <a:r>
              <a:rPr lang="pt-PT" sz="2400" b="1" dirty="0"/>
              <a:t> </a:t>
            </a:r>
            <a:r>
              <a:rPr lang="pt-PT" sz="2400" dirty="0"/>
              <a:t>&amp; </a:t>
            </a:r>
            <a:r>
              <a:rPr lang="pt-PT" sz="2400" b="1" dirty="0" err="1"/>
              <a:t>RedLine</a:t>
            </a:r>
            <a:r>
              <a:rPr lang="pt-PT" sz="2400" b="1" dirty="0"/>
              <a:t> </a:t>
            </a:r>
            <a:r>
              <a:rPr lang="pt-PT" sz="2400" b="1" dirty="0" err="1"/>
              <a:t>Stealer</a:t>
            </a:r>
            <a:r>
              <a:rPr lang="pt-PT" sz="2400" b="1" dirty="0"/>
              <a:t> </a:t>
            </a:r>
            <a:r>
              <a:rPr lang="pt-PT" sz="2400" dirty="0"/>
              <a:t>– </a:t>
            </a:r>
            <a:r>
              <a:rPr lang="pt-PT" sz="2400" dirty="0" err="1"/>
              <a:t>info</a:t>
            </a:r>
            <a:r>
              <a:rPr lang="pt-PT" sz="2400" dirty="0"/>
              <a:t> </a:t>
            </a:r>
            <a:r>
              <a:rPr lang="pt-PT" sz="2400" dirty="0" err="1"/>
              <a:t>stealers</a:t>
            </a:r>
            <a:endParaRPr lang="pt-PT" sz="2400" dirty="0"/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PT" sz="2400" dirty="0" err="1"/>
              <a:t>Extract</a:t>
            </a:r>
            <a:r>
              <a:rPr lang="pt-PT" sz="2400" dirty="0"/>
              <a:t> browser data, </a:t>
            </a:r>
            <a:r>
              <a:rPr lang="pt-PT" sz="2400" dirty="0" err="1"/>
              <a:t>saved</a:t>
            </a:r>
            <a:r>
              <a:rPr lang="pt-PT" sz="2400" dirty="0"/>
              <a:t> passwords, </a:t>
            </a:r>
            <a:r>
              <a:rPr lang="pt-PT" sz="2400" dirty="0" err="1"/>
              <a:t>autofill</a:t>
            </a:r>
            <a:endParaRPr lang="pt-PT" sz="2400" dirty="0"/>
          </a:p>
        </p:txBody>
      </p:sp>
    </p:spTree>
    <p:extLst>
      <p:ext uri="{BB962C8B-B14F-4D97-AF65-F5344CB8AC3E}">
        <p14:creationId xmlns:p14="http://schemas.microsoft.com/office/powerpoint/2010/main" val="13014726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m 12">
            <a:extLst>
              <a:ext uri="{FF2B5EF4-FFF2-40B4-BE49-F238E27FC236}">
                <a16:creationId xmlns:a16="http://schemas.microsoft.com/office/drawing/2014/main" id="{F089B718-294B-A38E-89AF-CB35D957587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9989" t="12655" r="19368"/>
          <a:stretch>
            <a:fillRect/>
          </a:stretch>
        </p:blipFill>
        <p:spPr>
          <a:xfrm>
            <a:off x="7702657" y="419617"/>
            <a:ext cx="2774197" cy="5993478"/>
          </a:xfrm>
          <a:prstGeom prst="rect">
            <a:avLst/>
          </a:prstGeom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EE83E5D7-003C-BA3C-BBB7-E41B7CC13680}"/>
              </a:ext>
            </a:extLst>
          </p:cNvPr>
          <p:cNvSpPr txBox="1"/>
          <p:nvPr/>
        </p:nvSpPr>
        <p:spPr>
          <a:xfrm>
            <a:off x="2725119" y="419617"/>
            <a:ext cx="480447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3600" b="1" dirty="0" err="1"/>
              <a:t>Attack</a:t>
            </a:r>
            <a:r>
              <a:rPr lang="pt-PT" sz="3800" dirty="0"/>
              <a:t> </a:t>
            </a:r>
            <a:r>
              <a:rPr lang="pt-PT" sz="3800" b="1" dirty="0" err="1"/>
              <a:t>Chain</a:t>
            </a:r>
            <a:endParaRPr lang="pt-PT" sz="3800" b="1" dirty="0"/>
          </a:p>
        </p:txBody>
      </p:sp>
      <p:sp>
        <p:nvSpPr>
          <p:cNvPr id="15" name="Marcador de Posição do Número do Diapositivo 21">
            <a:extLst>
              <a:ext uri="{FF2B5EF4-FFF2-40B4-BE49-F238E27FC236}">
                <a16:creationId xmlns:a16="http://schemas.microsoft.com/office/drawing/2014/main" id="{F85632ED-3653-FF7A-37F8-F95C1FB3B58F}"/>
              </a:ext>
            </a:extLst>
          </p:cNvPr>
          <p:cNvSpPr txBox="1">
            <a:spLocks/>
          </p:cNvSpPr>
          <p:nvPr/>
        </p:nvSpPr>
        <p:spPr>
          <a:xfrm>
            <a:off x="11299371" y="6462485"/>
            <a:ext cx="653143" cy="3651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5CEABB6-07DC-46E8-9B57-56EC44A396E5}" type="slidenum">
              <a:rPr lang="pt-PT" smtClean="0"/>
              <a:pPr/>
              <a:t>5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7774362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aixaDeTexto 17">
            <a:extLst>
              <a:ext uri="{FF2B5EF4-FFF2-40B4-BE49-F238E27FC236}">
                <a16:creationId xmlns:a16="http://schemas.microsoft.com/office/drawing/2014/main" id="{15BFAD92-B22A-3773-481D-8F1E441E8D24}"/>
              </a:ext>
            </a:extLst>
          </p:cNvPr>
          <p:cNvSpPr txBox="1"/>
          <p:nvPr/>
        </p:nvSpPr>
        <p:spPr>
          <a:xfrm>
            <a:off x="681926" y="573437"/>
            <a:ext cx="90510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3600" b="1" dirty="0" err="1"/>
              <a:t>Impact</a:t>
            </a:r>
            <a:r>
              <a:rPr lang="pt-PT" sz="3600" b="1" dirty="0"/>
              <a:t> </a:t>
            </a:r>
            <a:r>
              <a:rPr lang="pt-PT" sz="3600" b="1" dirty="0" err="1"/>
              <a:t>of</a:t>
            </a:r>
            <a:r>
              <a:rPr lang="pt-PT" sz="3600" b="1" dirty="0"/>
              <a:t> </a:t>
            </a:r>
            <a:r>
              <a:rPr lang="pt-PT" sz="3600" b="1" dirty="0" err="1"/>
              <a:t>the</a:t>
            </a:r>
            <a:r>
              <a:rPr lang="pt-PT" sz="3600" b="1" dirty="0"/>
              <a:t> </a:t>
            </a:r>
            <a:r>
              <a:rPr lang="pt-PT" sz="3600" b="1" dirty="0" err="1"/>
              <a:t>Attack</a:t>
            </a:r>
            <a:endParaRPr lang="pt-PT" sz="3600" b="1" dirty="0"/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2E3E080C-9064-6697-9F0E-38E89204BC42}"/>
              </a:ext>
            </a:extLst>
          </p:cNvPr>
          <p:cNvSpPr txBox="1"/>
          <p:nvPr/>
        </p:nvSpPr>
        <p:spPr>
          <a:xfrm>
            <a:off x="681927" y="1689316"/>
            <a:ext cx="10988298" cy="2799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pt-PT" sz="2400" dirty="0"/>
              <a:t>Cisco Talos </a:t>
            </a:r>
            <a:r>
              <a:rPr lang="pt-PT" sz="2400" dirty="0" err="1"/>
              <a:t>discovered</a:t>
            </a:r>
            <a:r>
              <a:rPr lang="pt-PT" sz="2400" dirty="0"/>
              <a:t> </a:t>
            </a:r>
            <a:r>
              <a:rPr lang="pt-PT" sz="2400" dirty="0" err="1"/>
              <a:t>the</a:t>
            </a:r>
            <a:r>
              <a:rPr lang="pt-PT" sz="2400" dirty="0"/>
              <a:t> </a:t>
            </a:r>
            <a:r>
              <a:rPr lang="pt-PT" sz="2400" dirty="0" err="1"/>
              <a:t>campaign</a:t>
            </a:r>
            <a:r>
              <a:rPr lang="pt-PT" sz="2400" dirty="0"/>
              <a:t> </a:t>
            </a:r>
            <a:r>
              <a:rPr lang="pt-PT" sz="2400" dirty="0" err="1"/>
              <a:t>early</a:t>
            </a:r>
            <a:r>
              <a:rPr lang="pt-PT" sz="2400" dirty="0"/>
              <a:t>, </a:t>
            </a:r>
            <a:r>
              <a:rPr lang="pt-PT" sz="2400" dirty="0" err="1"/>
              <a:t>but</a:t>
            </a:r>
            <a:r>
              <a:rPr lang="pt-PT" sz="2400" dirty="0"/>
              <a:t> </a:t>
            </a:r>
            <a:r>
              <a:rPr lang="pt-PT" sz="2400" dirty="0" err="1"/>
              <a:t>GitHub’s</a:t>
            </a:r>
            <a:r>
              <a:rPr lang="pt-PT" sz="2400" dirty="0"/>
              <a:t> </a:t>
            </a:r>
            <a:r>
              <a:rPr lang="pt-PT" sz="2400" dirty="0" err="1"/>
              <a:t>public</a:t>
            </a:r>
            <a:r>
              <a:rPr lang="pt-PT" sz="2400" dirty="0"/>
              <a:t> </a:t>
            </a:r>
            <a:r>
              <a:rPr lang="pt-PT" sz="2400" dirty="0" err="1"/>
              <a:t>nature</a:t>
            </a:r>
            <a:r>
              <a:rPr lang="pt-PT" sz="2400" dirty="0"/>
              <a:t> </a:t>
            </a:r>
            <a:r>
              <a:rPr lang="pt-PT" sz="2400" dirty="0" err="1"/>
              <a:t>made</a:t>
            </a:r>
            <a:r>
              <a:rPr lang="pt-PT" sz="2400" dirty="0"/>
              <a:t> </a:t>
            </a:r>
            <a:r>
              <a:rPr lang="pt-PT" sz="2400" dirty="0" err="1"/>
              <a:t>detection</a:t>
            </a:r>
            <a:r>
              <a:rPr lang="pt-PT" sz="2400" dirty="0"/>
              <a:t> </a:t>
            </a:r>
            <a:r>
              <a:rPr lang="pt-PT" sz="2400" dirty="0" err="1"/>
              <a:t>harder</a:t>
            </a:r>
            <a:r>
              <a:rPr lang="pt-PT" sz="2400" dirty="0"/>
              <a:t>.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pt-PT" sz="2400" dirty="0" err="1"/>
              <a:t>Main</a:t>
            </a:r>
            <a:r>
              <a:rPr lang="pt-PT" sz="2400" dirty="0"/>
              <a:t> </a:t>
            </a:r>
            <a:r>
              <a:rPr lang="pt-PT" sz="2400" dirty="0" err="1"/>
              <a:t>victims</a:t>
            </a:r>
            <a:r>
              <a:rPr lang="pt-PT" sz="2400" dirty="0"/>
              <a:t>: </a:t>
            </a:r>
            <a:r>
              <a:rPr lang="pt-PT" sz="2400" dirty="0" err="1"/>
              <a:t>individuals</a:t>
            </a:r>
            <a:r>
              <a:rPr lang="pt-PT" sz="2400" dirty="0"/>
              <a:t> </a:t>
            </a:r>
            <a:r>
              <a:rPr lang="pt-PT" sz="2400" dirty="0" err="1"/>
              <a:t>and</a:t>
            </a:r>
            <a:r>
              <a:rPr lang="pt-PT" sz="2400" dirty="0"/>
              <a:t> </a:t>
            </a:r>
            <a:r>
              <a:rPr lang="pt-PT" sz="2400" dirty="0" err="1"/>
              <a:t>small</a:t>
            </a:r>
            <a:r>
              <a:rPr lang="pt-PT" sz="2400" dirty="0"/>
              <a:t> to </a:t>
            </a:r>
            <a:r>
              <a:rPr lang="pt-PT" sz="2400" dirty="0" err="1"/>
              <a:t>mid-sized</a:t>
            </a:r>
            <a:r>
              <a:rPr lang="pt-PT" sz="2400" dirty="0"/>
              <a:t> </a:t>
            </a:r>
            <a:r>
              <a:rPr lang="pt-PT" sz="2400" dirty="0" err="1"/>
              <a:t>companies</a:t>
            </a:r>
            <a:endParaRPr lang="pt-PT" sz="2400" dirty="0"/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pt-PT" sz="2400" dirty="0" err="1"/>
              <a:t>Attack</a:t>
            </a:r>
            <a:r>
              <a:rPr lang="pt-PT" sz="2400" dirty="0"/>
              <a:t> </a:t>
            </a:r>
            <a:r>
              <a:rPr lang="pt-PT" sz="2400" dirty="0" err="1"/>
              <a:t>tools</a:t>
            </a:r>
            <a:r>
              <a:rPr lang="pt-PT" sz="2400" dirty="0"/>
              <a:t> can </a:t>
            </a:r>
            <a:r>
              <a:rPr lang="pt-PT" sz="2400" dirty="0" err="1"/>
              <a:t>scale</a:t>
            </a:r>
            <a:r>
              <a:rPr lang="pt-PT" sz="2400" dirty="0"/>
              <a:t>. Similar </a:t>
            </a:r>
            <a:r>
              <a:rPr lang="pt-PT" sz="2400" dirty="0" err="1"/>
              <a:t>campaigns</a:t>
            </a:r>
            <a:r>
              <a:rPr lang="pt-PT" sz="2400" dirty="0"/>
              <a:t> </a:t>
            </a:r>
            <a:r>
              <a:rPr lang="pt-PT" sz="2400" dirty="0" err="1"/>
              <a:t>targeted</a:t>
            </a:r>
            <a:r>
              <a:rPr lang="pt-PT" sz="2400" dirty="0"/>
              <a:t> </a:t>
            </a:r>
            <a:r>
              <a:rPr lang="pt-PT" sz="2400" dirty="0" err="1"/>
              <a:t>entities</a:t>
            </a:r>
            <a:r>
              <a:rPr lang="pt-PT" sz="2400" dirty="0"/>
              <a:t> in </a:t>
            </a:r>
            <a:r>
              <a:rPr lang="pt-PT" sz="2400" dirty="0" err="1"/>
              <a:t>Ukraine</a:t>
            </a:r>
            <a:endParaRPr lang="pt-PT" sz="2400" dirty="0"/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pt-PT" sz="2400" dirty="0" err="1"/>
              <a:t>Potential</a:t>
            </a:r>
            <a:r>
              <a:rPr lang="pt-PT" sz="2400" dirty="0"/>
              <a:t> for global </a:t>
            </a:r>
            <a:r>
              <a:rPr lang="pt-PT" sz="2400" dirty="0" err="1"/>
              <a:t>impact</a:t>
            </a:r>
            <a:r>
              <a:rPr lang="pt-PT" sz="2400" dirty="0"/>
              <a:t>, </a:t>
            </a:r>
            <a:r>
              <a:rPr lang="pt-PT" sz="2400" dirty="0" err="1"/>
              <a:t>due</a:t>
            </a:r>
            <a:r>
              <a:rPr lang="pt-PT" sz="2400" dirty="0"/>
              <a:t> to abuse </a:t>
            </a:r>
            <a:r>
              <a:rPr lang="pt-PT" sz="2400" dirty="0" err="1"/>
              <a:t>of</a:t>
            </a:r>
            <a:r>
              <a:rPr lang="pt-PT" sz="2400" dirty="0"/>
              <a:t> </a:t>
            </a:r>
            <a:r>
              <a:rPr lang="pt-PT" sz="2400" dirty="0" err="1"/>
              <a:t>trusted</a:t>
            </a:r>
            <a:r>
              <a:rPr lang="pt-PT" sz="2400" dirty="0"/>
              <a:t> </a:t>
            </a:r>
            <a:r>
              <a:rPr lang="pt-PT" sz="2400" dirty="0" err="1"/>
              <a:t>platforms</a:t>
            </a:r>
            <a:endParaRPr lang="pt-PT" sz="2400" dirty="0"/>
          </a:p>
        </p:txBody>
      </p:sp>
      <p:sp>
        <p:nvSpPr>
          <p:cNvPr id="20" name="Marcador de Posição do Número do Diapositivo 21">
            <a:extLst>
              <a:ext uri="{FF2B5EF4-FFF2-40B4-BE49-F238E27FC236}">
                <a16:creationId xmlns:a16="http://schemas.microsoft.com/office/drawing/2014/main" id="{50F43A9E-3F48-6194-D9BF-53200C605991}"/>
              </a:ext>
            </a:extLst>
          </p:cNvPr>
          <p:cNvSpPr txBox="1">
            <a:spLocks/>
          </p:cNvSpPr>
          <p:nvPr/>
        </p:nvSpPr>
        <p:spPr>
          <a:xfrm>
            <a:off x="11299371" y="6462485"/>
            <a:ext cx="653143" cy="3651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5CEABB6-07DC-46E8-9B57-56EC44A396E5}" type="slidenum">
              <a:rPr lang="pt-PT" smtClean="0"/>
              <a:pPr/>
              <a:t>6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5420517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aixaDeTexto 17">
            <a:extLst>
              <a:ext uri="{FF2B5EF4-FFF2-40B4-BE49-F238E27FC236}">
                <a16:creationId xmlns:a16="http://schemas.microsoft.com/office/drawing/2014/main" id="{F6A13D5B-EBAA-3BD6-2D8B-7E4273170C04}"/>
              </a:ext>
            </a:extLst>
          </p:cNvPr>
          <p:cNvSpPr txBox="1"/>
          <p:nvPr/>
        </p:nvSpPr>
        <p:spPr>
          <a:xfrm>
            <a:off x="681926" y="573437"/>
            <a:ext cx="90510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3600" b="1" dirty="0" err="1"/>
              <a:t>Impact</a:t>
            </a:r>
            <a:r>
              <a:rPr lang="pt-PT" sz="3600" b="1" dirty="0"/>
              <a:t> </a:t>
            </a:r>
            <a:r>
              <a:rPr lang="pt-PT" sz="3600" b="1" dirty="0" err="1"/>
              <a:t>of</a:t>
            </a:r>
            <a:r>
              <a:rPr lang="pt-PT" sz="3600" b="1" dirty="0"/>
              <a:t> </a:t>
            </a:r>
            <a:r>
              <a:rPr lang="pt-PT" sz="3600" b="1" dirty="0" err="1"/>
              <a:t>the</a:t>
            </a:r>
            <a:r>
              <a:rPr lang="pt-PT" sz="3600" b="1" dirty="0"/>
              <a:t> </a:t>
            </a:r>
            <a:r>
              <a:rPr lang="pt-PT" sz="3600" b="1" dirty="0" err="1"/>
              <a:t>Attack</a:t>
            </a:r>
            <a:endParaRPr lang="pt-PT" sz="3600" b="1" dirty="0"/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19EFFFFF-AD81-F652-ABE3-A86CFC3F7987}"/>
              </a:ext>
            </a:extLst>
          </p:cNvPr>
          <p:cNvSpPr txBox="1"/>
          <p:nvPr/>
        </p:nvSpPr>
        <p:spPr>
          <a:xfrm>
            <a:off x="681927" y="1689316"/>
            <a:ext cx="10988298" cy="2799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pt-PT" sz="2400" dirty="0" err="1"/>
              <a:t>Erosion</a:t>
            </a:r>
            <a:r>
              <a:rPr lang="pt-PT" sz="2400" dirty="0"/>
              <a:t> </a:t>
            </a:r>
            <a:r>
              <a:rPr lang="pt-PT" sz="2400" dirty="0" err="1"/>
              <a:t>of</a:t>
            </a:r>
            <a:r>
              <a:rPr lang="pt-PT" sz="2400" dirty="0"/>
              <a:t> trust in </a:t>
            </a:r>
            <a:r>
              <a:rPr lang="pt-PT" sz="2400" dirty="0" err="1"/>
              <a:t>public</a:t>
            </a:r>
            <a:r>
              <a:rPr lang="pt-PT" sz="2400" dirty="0"/>
              <a:t> </a:t>
            </a:r>
            <a:r>
              <a:rPr lang="pt-PT" sz="2400" dirty="0" err="1"/>
              <a:t>platforms</a:t>
            </a:r>
            <a:r>
              <a:rPr lang="pt-PT" sz="2400" dirty="0"/>
              <a:t> </a:t>
            </a:r>
            <a:r>
              <a:rPr lang="pt-PT" sz="2400" dirty="0" err="1"/>
              <a:t>like</a:t>
            </a:r>
            <a:r>
              <a:rPr lang="pt-PT" sz="2400" dirty="0"/>
              <a:t> GitHub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pt-PT" sz="2400" dirty="0" err="1"/>
              <a:t>Limitations</a:t>
            </a:r>
            <a:r>
              <a:rPr lang="pt-PT" sz="2400" dirty="0"/>
              <a:t> </a:t>
            </a:r>
            <a:r>
              <a:rPr lang="pt-PT" sz="2400" dirty="0" err="1"/>
              <a:t>of</a:t>
            </a:r>
            <a:r>
              <a:rPr lang="pt-PT" sz="2400" dirty="0"/>
              <a:t> </a:t>
            </a:r>
            <a:r>
              <a:rPr lang="pt-PT" sz="2400" dirty="0" err="1"/>
              <a:t>traditional</a:t>
            </a:r>
            <a:r>
              <a:rPr lang="pt-PT" sz="2400" dirty="0"/>
              <a:t> </a:t>
            </a:r>
            <a:r>
              <a:rPr lang="pt-PT" sz="2400" dirty="0" err="1"/>
              <a:t>antivirus</a:t>
            </a:r>
            <a:r>
              <a:rPr lang="pt-PT" sz="2400" dirty="0"/>
              <a:t> 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pt-PT" sz="2400" dirty="0" err="1"/>
              <a:t>MaaS</a:t>
            </a:r>
            <a:r>
              <a:rPr lang="pt-PT" sz="2400" dirty="0"/>
              <a:t> </a:t>
            </a:r>
            <a:r>
              <a:rPr lang="pt-PT" sz="2400" dirty="0" err="1"/>
              <a:t>groups</a:t>
            </a:r>
            <a:r>
              <a:rPr lang="pt-PT" sz="2400" dirty="0"/>
              <a:t> </a:t>
            </a:r>
            <a:r>
              <a:rPr lang="pt-PT" sz="2400" dirty="0" err="1"/>
              <a:t>becoming</a:t>
            </a:r>
            <a:r>
              <a:rPr lang="pt-PT" sz="2400" dirty="0"/>
              <a:t> more </a:t>
            </a:r>
            <a:r>
              <a:rPr lang="pt-PT" sz="2400" dirty="0" err="1"/>
              <a:t>scalable</a:t>
            </a:r>
            <a:r>
              <a:rPr lang="pt-PT" sz="2400" dirty="0"/>
              <a:t> </a:t>
            </a:r>
            <a:r>
              <a:rPr lang="pt-PT" sz="2400" dirty="0" err="1"/>
              <a:t>and</a:t>
            </a:r>
            <a:r>
              <a:rPr lang="pt-PT" sz="2400" dirty="0"/>
              <a:t> </a:t>
            </a:r>
            <a:r>
              <a:rPr lang="pt-PT" sz="2400" dirty="0" err="1"/>
              <a:t>stealthy</a:t>
            </a:r>
            <a:endParaRPr lang="pt-PT" sz="2400" dirty="0"/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pt-PT" sz="2400" dirty="0"/>
              <a:t>GitHub </a:t>
            </a:r>
            <a:r>
              <a:rPr lang="pt-PT" sz="2400" dirty="0" err="1"/>
              <a:t>removed</a:t>
            </a:r>
            <a:r>
              <a:rPr lang="pt-PT" sz="2400" dirty="0"/>
              <a:t> </a:t>
            </a:r>
            <a:r>
              <a:rPr lang="pt-PT" sz="2400" dirty="0" err="1"/>
              <a:t>accounts</a:t>
            </a:r>
            <a:r>
              <a:rPr lang="pt-PT" sz="2400" dirty="0"/>
              <a:t>, </a:t>
            </a:r>
            <a:r>
              <a:rPr lang="pt-PT" sz="2400" dirty="0" err="1"/>
              <a:t>but</a:t>
            </a:r>
            <a:r>
              <a:rPr lang="pt-PT" sz="2400" dirty="0"/>
              <a:t> </a:t>
            </a:r>
            <a:r>
              <a:rPr lang="pt-PT" sz="2400" dirty="0" err="1"/>
              <a:t>incident</a:t>
            </a:r>
            <a:r>
              <a:rPr lang="pt-PT" sz="2400" dirty="0"/>
              <a:t> shows </a:t>
            </a:r>
            <a:r>
              <a:rPr lang="pt-PT" sz="2400" dirty="0" err="1"/>
              <a:t>need</a:t>
            </a:r>
            <a:r>
              <a:rPr lang="pt-PT" sz="2400" dirty="0"/>
              <a:t> for </a:t>
            </a:r>
            <a:r>
              <a:rPr lang="pt-PT" sz="2400" dirty="0" err="1"/>
              <a:t>continuous</a:t>
            </a:r>
            <a:r>
              <a:rPr lang="pt-PT" sz="2400" dirty="0"/>
              <a:t> </a:t>
            </a:r>
            <a:r>
              <a:rPr lang="pt-PT" sz="2400" dirty="0" err="1"/>
              <a:t>monitoring</a:t>
            </a:r>
            <a:r>
              <a:rPr lang="pt-PT" sz="2400" dirty="0"/>
              <a:t> </a:t>
            </a:r>
            <a:r>
              <a:rPr lang="pt-PT" sz="2400" dirty="0" err="1"/>
              <a:t>and</a:t>
            </a:r>
            <a:r>
              <a:rPr lang="pt-PT" sz="2400" dirty="0"/>
              <a:t> </a:t>
            </a:r>
            <a:r>
              <a:rPr lang="pt-PT" sz="2400" dirty="0" err="1"/>
              <a:t>stronger</a:t>
            </a:r>
            <a:r>
              <a:rPr lang="pt-PT" sz="2400" dirty="0"/>
              <a:t> </a:t>
            </a:r>
            <a:r>
              <a:rPr lang="pt-PT" sz="2400" dirty="0" err="1"/>
              <a:t>content</a:t>
            </a:r>
            <a:r>
              <a:rPr lang="pt-PT" sz="2400" dirty="0"/>
              <a:t> </a:t>
            </a:r>
            <a:r>
              <a:rPr lang="pt-PT" sz="2400" dirty="0" err="1"/>
              <a:t>validation</a:t>
            </a:r>
            <a:endParaRPr lang="pt-PT" sz="2400" dirty="0"/>
          </a:p>
        </p:txBody>
      </p:sp>
      <p:sp>
        <p:nvSpPr>
          <p:cNvPr id="20" name="Marcador de Posição do Número do Diapositivo 21">
            <a:extLst>
              <a:ext uri="{FF2B5EF4-FFF2-40B4-BE49-F238E27FC236}">
                <a16:creationId xmlns:a16="http://schemas.microsoft.com/office/drawing/2014/main" id="{69831ADA-6D91-CF85-758A-168307B44477}"/>
              </a:ext>
            </a:extLst>
          </p:cNvPr>
          <p:cNvSpPr txBox="1">
            <a:spLocks/>
          </p:cNvSpPr>
          <p:nvPr/>
        </p:nvSpPr>
        <p:spPr>
          <a:xfrm>
            <a:off x="11299371" y="6462485"/>
            <a:ext cx="653143" cy="3651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5CEABB6-07DC-46E8-9B57-56EC44A396E5}" type="slidenum">
              <a:rPr lang="pt-PT" smtClean="0"/>
              <a:pPr/>
              <a:t>7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9316398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Marcador de Posição do Número do Diapositivo 21">
            <a:extLst>
              <a:ext uri="{FF2B5EF4-FFF2-40B4-BE49-F238E27FC236}">
                <a16:creationId xmlns:a16="http://schemas.microsoft.com/office/drawing/2014/main" id="{257D3A26-6E13-D5EB-78E9-788929BAB386}"/>
              </a:ext>
            </a:extLst>
          </p:cNvPr>
          <p:cNvSpPr txBox="1">
            <a:spLocks/>
          </p:cNvSpPr>
          <p:nvPr/>
        </p:nvSpPr>
        <p:spPr>
          <a:xfrm>
            <a:off x="11299371" y="6462485"/>
            <a:ext cx="653143" cy="3651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5CEABB6-07DC-46E8-9B57-56EC44A396E5}" type="slidenum">
              <a:rPr lang="pt-PT" smtClean="0"/>
              <a:pPr/>
              <a:t>8</a:t>
            </a:fld>
            <a:endParaRPr lang="pt-PT" dirty="0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097F9AB7-6936-0DAA-7B51-DF29C815C661}"/>
              </a:ext>
            </a:extLst>
          </p:cNvPr>
          <p:cNvSpPr txBox="1"/>
          <p:nvPr/>
        </p:nvSpPr>
        <p:spPr>
          <a:xfrm>
            <a:off x="681925" y="573437"/>
            <a:ext cx="103218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3600" b="1" dirty="0" err="1"/>
              <a:t>How</a:t>
            </a:r>
            <a:r>
              <a:rPr lang="pt-PT" sz="3600" b="1" dirty="0"/>
              <a:t> </a:t>
            </a:r>
            <a:r>
              <a:rPr lang="pt-PT" sz="3600" b="1" dirty="0" err="1"/>
              <a:t>Could</a:t>
            </a:r>
            <a:r>
              <a:rPr lang="pt-PT" sz="3600" b="1" dirty="0"/>
              <a:t> </a:t>
            </a:r>
            <a:r>
              <a:rPr lang="pt-PT" sz="3600" b="1" dirty="0" err="1"/>
              <a:t>This</a:t>
            </a:r>
            <a:r>
              <a:rPr lang="pt-PT" sz="3600" b="1" dirty="0"/>
              <a:t> </a:t>
            </a:r>
            <a:r>
              <a:rPr lang="pt-PT" sz="3600" b="1" dirty="0" err="1"/>
              <a:t>Attack</a:t>
            </a:r>
            <a:r>
              <a:rPr lang="pt-PT" sz="3600" b="1" dirty="0"/>
              <a:t> </a:t>
            </a:r>
            <a:r>
              <a:rPr lang="pt-PT" sz="3600" b="1" dirty="0" err="1"/>
              <a:t>Have</a:t>
            </a:r>
            <a:r>
              <a:rPr lang="pt-PT" sz="3600" b="1" dirty="0"/>
              <a:t> </a:t>
            </a:r>
            <a:r>
              <a:rPr lang="pt-PT" sz="3600" b="1" dirty="0" err="1"/>
              <a:t>Been</a:t>
            </a:r>
            <a:r>
              <a:rPr lang="pt-PT" sz="3600" b="1" dirty="0"/>
              <a:t> </a:t>
            </a:r>
            <a:r>
              <a:rPr lang="pt-PT" sz="3600" b="1" dirty="0" err="1"/>
              <a:t>Prevented</a:t>
            </a:r>
            <a:r>
              <a:rPr lang="pt-PT" sz="3600" b="1" dirty="0"/>
              <a:t>?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141DAE01-AA23-5CAC-A5D7-212F597928F2}"/>
              </a:ext>
            </a:extLst>
          </p:cNvPr>
          <p:cNvSpPr txBox="1"/>
          <p:nvPr/>
        </p:nvSpPr>
        <p:spPr>
          <a:xfrm>
            <a:off x="681925" y="1596326"/>
            <a:ext cx="10988298" cy="44618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/>
              <a:t>GitHub must play a central role in prevention due to its abuse as a malware host.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/>
              <a:t>Automatically flag accounts uploading executables or scripts commonly used in malware.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/>
              <a:t>Monitor download behavior and detect repositories accessed by malware-like patterns.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/>
              <a:t>Enforce stronger identity verification for users uploading executable content, to reduce fake or malicious profiles.</a:t>
            </a:r>
            <a:endParaRPr lang="pt-PT" sz="2400" dirty="0"/>
          </a:p>
        </p:txBody>
      </p:sp>
    </p:spTree>
    <p:extLst>
      <p:ext uri="{BB962C8B-B14F-4D97-AF65-F5344CB8AC3E}">
        <p14:creationId xmlns:p14="http://schemas.microsoft.com/office/powerpoint/2010/main" val="24158526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98C4E3-936D-90B5-53AA-071FF0DF54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Marcador de Posição do Número do Diapositivo 21">
            <a:extLst>
              <a:ext uri="{FF2B5EF4-FFF2-40B4-BE49-F238E27FC236}">
                <a16:creationId xmlns:a16="http://schemas.microsoft.com/office/drawing/2014/main" id="{77F6E1E3-81EF-B107-CEC8-457011A72FF5}"/>
              </a:ext>
            </a:extLst>
          </p:cNvPr>
          <p:cNvSpPr txBox="1">
            <a:spLocks/>
          </p:cNvSpPr>
          <p:nvPr/>
        </p:nvSpPr>
        <p:spPr>
          <a:xfrm>
            <a:off x="11299371" y="6462485"/>
            <a:ext cx="653143" cy="3651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5CEABB6-07DC-46E8-9B57-56EC44A396E5}" type="slidenum">
              <a:rPr lang="pt-PT" smtClean="0"/>
              <a:pPr/>
              <a:t>9</a:t>
            </a:fld>
            <a:endParaRPr lang="pt-PT" dirty="0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734008F8-9662-D678-BFE9-B4CC58D1B5F7}"/>
              </a:ext>
            </a:extLst>
          </p:cNvPr>
          <p:cNvSpPr txBox="1"/>
          <p:nvPr/>
        </p:nvSpPr>
        <p:spPr>
          <a:xfrm>
            <a:off x="681925" y="573437"/>
            <a:ext cx="103218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3600" b="1" dirty="0" err="1"/>
              <a:t>How</a:t>
            </a:r>
            <a:r>
              <a:rPr lang="pt-PT" sz="3600" b="1" dirty="0"/>
              <a:t> </a:t>
            </a:r>
            <a:r>
              <a:rPr lang="pt-PT" sz="3600" b="1" dirty="0" err="1"/>
              <a:t>Could</a:t>
            </a:r>
            <a:r>
              <a:rPr lang="pt-PT" sz="3600" b="1" dirty="0"/>
              <a:t> </a:t>
            </a:r>
            <a:r>
              <a:rPr lang="pt-PT" sz="3600" b="1" dirty="0" err="1"/>
              <a:t>This</a:t>
            </a:r>
            <a:r>
              <a:rPr lang="pt-PT" sz="3600" b="1" dirty="0"/>
              <a:t> </a:t>
            </a:r>
            <a:r>
              <a:rPr lang="pt-PT" sz="3600" b="1" dirty="0" err="1"/>
              <a:t>Attack</a:t>
            </a:r>
            <a:r>
              <a:rPr lang="pt-PT" sz="3600" b="1" dirty="0"/>
              <a:t> </a:t>
            </a:r>
            <a:r>
              <a:rPr lang="pt-PT" sz="3600" b="1" dirty="0" err="1"/>
              <a:t>Have</a:t>
            </a:r>
            <a:r>
              <a:rPr lang="pt-PT" sz="3600" b="1" dirty="0"/>
              <a:t> </a:t>
            </a:r>
            <a:r>
              <a:rPr lang="pt-PT" sz="3600" b="1" dirty="0" err="1"/>
              <a:t>Been</a:t>
            </a:r>
            <a:r>
              <a:rPr lang="pt-PT" sz="3600" b="1" dirty="0"/>
              <a:t> </a:t>
            </a:r>
            <a:r>
              <a:rPr lang="pt-PT" sz="3600" b="1" dirty="0" err="1"/>
              <a:t>Prevented</a:t>
            </a:r>
            <a:r>
              <a:rPr lang="pt-PT" sz="3600" b="1" dirty="0"/>
              <a:t>?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4C236FFF-42C9-F258-4CDE-10BD082AA8FC}"/>
              </a:ext>
            </a:extLst>
          </p:cNvPr>
          <p:cNvSpPr txBox="1"/>
          <p:nvPr/>
        </p:nvSpPr>
        <p:spPr>
          <a:xfrm>
            <a:off x="681925" y="1596326"/>
            <a:ext cx="10988298" cy="33538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/>
              <a:t>User awareness is critical — many attacks begin with human error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/>
              <a:t>Train users to recognize phishing emails, fake invoices, and suspicious download prompts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/>
              <a:t>Verify the source of downloaded files, even from trusted platforms like GitHub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/>
              <a:t>Avoid unnecessary admin privileges — users should not have admin rights unless required, to reduce the potential impact of malware</a:t>
            </a:r>
            <a:endParaRPr lang="pt-PT" sz="2400" dirty="0"/>
          </a:p>
        </p:txBody>
      </p:sp>
    </p:spTree>
    <p:extLst>
      <p:ext uri="{BB962C8B-B14F-4D97-AF65-F5344CB8AC3E}">
        <p14:creationId xmlns:p14="http://schemas.microsoft.com/office/powerpoint/2010/main" val="2890968104"/>
      </p:ext>
    </p:extLst>
  </p:cSld>
  <p:clrMapOvr>
    <a:masterClrMapping/>
  </p:clrMapOvr>
</p:sld>
</file>

<file path=ppt/theme/theme1.xml><?xml version="1.0" encoding="utf-8"?>
<a:theme xmlns:a="http://schemas.openxmlformats.org/drawingml/2006/main" name="Monolinha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3328875_TF22318419_Win32" id="{E8EC3795-88A4-40B6-85E3-733D7F03B873}" vid="{B40A4379-8884-4830-AF2C-41B33F0E69B9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01E84A1C-2814-43A7-9448-348326113A4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D446390-8521-40A2-A462-EA068123BED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5BA3906-9696-4247-AC0D-DD5C26B2A70A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Apresentação de argumentos de venda minimalista</Template>
  <TotalTime>1106</TotalTime>
  <Words>482</Words>
  <Application>Microsoft Office PowerPoint</Application>
  <PresentationFormat>Ecrã Panorâmico</PresentationFormat>
  <Paragraphs>67</Paragraphs>
  <Slides>11</Slides>
  <Notes>0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11</vt:i4>
      </vt:variant>
    </vt:vector>
  </HeadingPairs>
  <TitlesOfParts>
    <vt:vector size="17" baseType="lpstr">
      <vt:lpstr>Arial</vt:lpstr>
      <vt:lpstr>Calibri</vt:lpstr>
      <vt:lpstr>Courier New</vt:lpstr>
      <vt:lpstr>Tenorite</vt:lpstr>
      <vt:lpstr>Wingdings</vt:lpstr>
      <vt:lpstr>Monolinha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Ana Amorim</dc:creator>
  <cp:lastModifiedBy>Ana Amorim</cp:lastModifiedBy>
  <cp:revision>1</cp:revision>
  <dcterms:created xsi:type="dcterms:W3CDTF">2025-07-30T18:07:07Z</dcterms:created>
  <dcterms:modified xsi:type="dcterms:W3CDTF">2025-08-01T18:01:28Z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